
<file path=[Content_Types].xml><?xml version="1.0" encoding="utf-8"?>
<Types xmlns="http://schemas.openxmlformats.org/package/2006/content-types">
  <Default Extension="png" ContentType="image/png"/>
  <Default Extension="bin" ContentType="audio/unknown"/>
  <Default Extension="mp3" ContentType="audio/unknown"/>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329" r:id="rId2"/>
    <p:sldId id="259" r:id="rId3"/>
    <p:sldId id="256" r:id="rId4"/>
    <p:sldId id="257" r:id="rId5"/>
    <p:sldId id="258" r:id="rId6"/>
    <p:sldId id="260" r:id="rId7"/>
    <p:sldId id="261" r:id="rId8"/>
    <p:sldId id="267" r:id="rId9"/>
    <p:sldId id="262" r:id="rId10"/>
    <p:sldId id="264" r:id="rId11"/>
    <p:sldId id="265" r:id="rId12"/>
    <p:sldId id="266" r:id="rId13"/>
    <p:sldId id="268" r:id="rId14"/>
    <p:sldId id="263" r:id="rId15"/>
    <p:sldId id="269" r:id="rId16"/>
    <p:sldId id="301" r:id="rId17"/>
    <p:sldId id="302" r:id="rId18"/>
    <p:sldId id="313" r:id="rId19"/>
    <p:sldId id="314" r:id="rId20"/>
    <p:sldId id="271" r:id="rId21"/>
    <p:sldId id="312" r:id="rId22"/>
    <p:sldId id="315" r:id="rId23"/>
    <p:sldId id="327" r:id="rId24"/>
    <p:sldId id="328" r:id="rId25"/>
    <p:sldId id="324" r:id="rId26"/>
    <p:sldId id="325" r:id="rId27"/>
    <p:sldId id="322" r:id="rId28"/>
    <p:sldId id="323" r:id="rId29"/>
    <p:sldId id="303" r:id="rId30"/>
    <p:sldId id="304" r:id="rId31"/>
    <p:sldId id="317" r:id="rId32"/>
    <p:sldId id="316" r:id="rId33"/>
    <p:sldId id="277" r:id="rId34"/>
    <p:sldId id="318" r:id="rId35"/>
    <p:sldId id="319" r:id="rId36"/>
    <p:sldId id="306" r:id="rId37"/>
    <p:sldId id="278" r:id="rId38"/>
    <p:sldId id="311" r:id="rId39"/>
    <p:sldId id="320" r:id="rId40"/>
    <p:sldId id="321" r:id="rId41"/>
    <p:sldId id="281" r:id="rId42"/>
    <p:sldId id="282" r:id="rId43"/>
    <p:sldId id="326" r:id="rId44"/>
    <p:sldId id="308" r:id="rId45"/>
    <p:sldId id="309" r:id="rId46"/>
    <p:sldId id="283" r:id="rId47"/>
    <p:sldId id="310" r:id="rId48"/>
    <p:sldId id="284" r:id="rId49"/>
    <p:sldId id="294" r:id="rId50"/>
    <p:sldId id="295" r:id="rId51"/>
    <p:sldId id="296" r:id="rId52"/>
    <p:sldId id="297" r:id="rId53"/>
    <p:sldId id="298" r:id="rId54"/>
    <p:sldId id="299" r:id="rId55"/>
    <p:sldId id="300" r:id="rId56"/>
    <p:sldId id="285" r:id="rId57"/>
    <p:sldId id="286" r:id="rId58"/>
    <p:sldId id="287" r:id="rId59"/>
    <p:sldId id="288" r:id="rId60"/>
    <p:sldId id="289" r:id="rId61"/>
    <p:sldId id="290" r:id="rId62"/>
    <p:sldId id="291" r:id="rId63"/>
    <p:sldId id="292" r:id="rId64"/>
    <p:sldId id="293" r:id="rId65"/>
    <p:sldId id="274" r:id="rId66"/>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2" d="100"/>
          <a:sy n="62" d="100"/>
        </p:scale>
        <p:origin x="-732" y="-64"/>
      </p:cViewPr>
      <p:guideLst>
        <p:guide orient="horz" pos="216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456B30-97F4-4CCD-9269-0C261A626E84}" type="doc">
      <dgm:prSet loTypeId="urn:microsoft.com/office/officeart/2005/8/layout/orgChart1" loCatId="hierarchy" qsTypeId="urn:microsoft.com/office/officeart/2005/8/quickstyle/simple1" qsCatId="simple" csTypeId="urn:microsoft.com/office/officeart/2005/8/colors/colorful2" csCatId="colorful" phldr="1"/>
      <dgm:spPr/>
      <dgm:t>
        <a:bodyPr/>
        <a:lstStyle/>
        <a:p>
          <a:endParaRPr lang="en-US"/>
        </a:p>
      </dgm:t>
    </dgm:pt>
    <dgm:pt modelId="{110A62D6-564F-4A90-9872-90924741E492}">
      <dgm:prSet phldrT="[Text]"/>
      <dgm:spPr/>
      <dgm:t>
        <a:bodyPr/>
        <a:lstStyle/>
        <a:p>
          <a:r>
            <a:rPr lang="en-US" dirty="0" smtClean="0"/>
            <a:t>PHONG TRÀO TÂY SƠN</a:t>
          </a:r>
          <a:endParaRPr lang="en-US" dirty="0"/>
        </a:p>
      </dgm:t>
    </dgm:pt>
    <dgm:pt modelId="{00673267-6860-4BD1-B995-4F5C770B116B}" type="parTrans" cxnId="{459AF225-6346-42FA-946A-074CB5E776AF}">
      <dgm:prSet/>
      <dgm:spPr/>
      <dgm:t>
        <a:bodyPr/>
        <a:lstStyle/>
        <a:p>
          <a:endParaRPr lang="en-US"/>
        </a:p>
      </dgm:t>
    </dgm:pt>
    <dgm:pt modelId="{9140888E-A044-4FC8-BC62-17F4AF7D6166}" type="sibTrans" cxnId="{459AF225-6346-42FA-946A-074CB5E776AF}">
      <dgm:prSet/>
      <dgm:spPr/>
      <dgm:t>
        <a:bodyPr/>
        <a:lstStyle/>
        <a:p>
          <a:endParaRPr lang="en-US"/>
        </a:p>
      </dgm:t>
    </dgm:pt>
    <dgm:pt modelId="{507ABD01-82C3-4350-B76B-6BD4941FDE0E}">
      <dgm:prSet phldrT="[Text]"/>
      <dgm:spPr/>
      <dgm:t>
        <a:bodyPr/>
        <a:lstStyle/>
        <a:p>
          <a:r>
            <a:rPr lang="en-US" dirty="0" smtClean="0"/>
            <a:t>1. </a:t>
          </a:r>
          <a:r>
            <a:rPr lang="en-US" dirty="0" err="1" smtClean="0"/>
            <a:t>Khởi</a:t>
          </a:r>
          <a:r>
            <a:rPr lang="en-US" dirty="0" smtClean="0"/>
            <a:t> </a:t>
          </a:r>
          <a:r>
            <a:rPr lang="en-US" dirty="0" err="1" smtClean="0"/>
            <a:t>nghĩa</a:t>
          </a:r>
          <a:r>
            <a:rPr lang="en-US" dirty="0" smtClean="0"/>
            <a:t> </a:t>
          </a:r>
          <a:r>
            <a:rPr lang="en-US" dirty="0" err="1" smtClean="0"/>
            <a:t>Tây</a:t>
          </a:r>
          <a:r>
            <a:rPr lang="en-US" dirty="0" smtClean="0"/>
            <a:t> </a:t>
          </a:r>
          <a:r>
            <a:rPr lang="en-US" dirty="0" err="1" smtClean="0"/>
            <a:t>Sơn</a:t>
          </a:r>
          <a:r>
            <a:rPr lang="en-US" dirty="0" smtClean="0"/>
            <a:t> </a:t>
          </a:r>
          <a:r>
            <a:rPr lang="en-US" dirty="0" err="1" smtClean="0"/>
            <a:t>bùng</a:t>
          </a:r>
          <a:r>
            <a:rPr lang="en-US" dirty="0" smtClean="0"/>
            <a:t> </a:t>
          </a:r>
          <a:r>
            <a:rPr lang="en-US" dirty="0" err="1" smtClean="0"/>
            <a:t>nổ</a:t>
          </a:r>
          <a:endParaRPr lang="en-US" dirty="0"/>
        </a:p>
      </dgm:t>
    </dgm:pt>
    <dgm:pt modelId="{5B25E0E9-531E-4525-A151-5069B153735E}" type="parTrans" cxnId="{A6D74C19-1AC9-40F5-ACE9-F675CFF047B5}">
      <dgm:prSet/>
      <dgm:spPr/>
      <dgm:t>
        <a:bodyPr/>
        <a:lstStyle/>
        <a:p>
          <a:endParaRPr lang="en-US"/>
        </a:p>
      </dgm:t>
    </dgm:pt>
    <dgm:pt modelId="{D85B9037-02E2-4066-A49A-56FFB3E0043F}" type="sibTrans" cxnId="{A6D74C19-1AC9-40F5-ACE9-F675CFF047B5}">
      <dgm:prSet/>
      <dgm:spPr/>
      <dgm:t>
        <a:bodyPr/>
        <a:lstStyle/>
        <a:p>
          <a:endParaRPr lang="en-US"/>
        </a:p>
      </dgm:t>
    </dgm:pt>
    <dgm:pt modelId="{5135C231-2828-4C65-927B-45877F51011E}">
      <dgm:prSet phldrT="[Text]">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en-US" dirty="0" smtClean="0"/>
            <a:t>2. </a:t>
          </a:r>
          <a:r>
            <a:rPr lang="en-US" dirty="0" err="1" smtClean="0"/>
            <a:t>Diễn</a:t>
          </a:r>
          <a:r>
            <a:rPr lang="en-US" dirty="0" smtClean="0"/>
            <a:t> </a:t>
          </a:r>
          <a:r>
            <a:rPr lang="en-US" dirty="0" err="1" smtClean="0"/>
            <a:t>biến</a:t>
          </a:r>
          <a:r>
            <a:rPr lang="en-US" dirty="0" smtClean="0"/>
            <a:t> </a:t>
          </a:r>
          <a:r>
            <a:rPr lang="en-US" dirty="0" err="1" smtClean="0"/>
            <a:t>cuộc</a:t>
          </a:r>
          <a:r>
            <a:rPr lang="en-US" dirty="0" smtClean="0"/>
            <a:t> </a:t>
          </a:r>
          <a:r>
            <a:rPr lang="en-US" dirty="0" err="1" smtClean="0"/>
            <a:t>khởi</a:t>
          </a:r>
          <a:r>
            <a:rPr lang="en-US" dirty="0" smtClean="0"/>
            <a:t> </a:t>
          </a:r>
          <a:r>
            <a:rPr lang="en-US" dirty="0" err="1" smtClean="0"/>
            <a:t>nghĩa</a:t>
          </a:r>
          <a:endParaRPr lang="en-US" dirty="0"/>
        </a:p>
      </dgm:t>
    </dgm:pt>
    <dgm:pt modelId="{A20F4780-6BD2-4481-949B-2C664071B74A}" type="parTrans" cxnId="{175960A9-82B6-4096-A9D5-522ACE7D5AC9}">
      <dgm:prSet/>
      <dgm:spPr/>
      <dgm:t>
        <a:bodyPr/>
        <a:lstStyle/>
        <a:p>
          <a:endParaRPr lang="en-US"/>
        </a:p>
      </dgm:t>
    </dgm:pt>
    <dgm:pt modelId="{3AAA65E0-50D8-4BA0-A9D9-3E390B84346F}" type="sibTrans" cxnId="{175960A9-82B6-4096-A9D5-522ACE7D5AC9}">
      <dgm:prSet/>
      <dgm:spPr/>
      <dgm:t>
        <a:bodyPr/>
        <a:lstStyle/>
        <a:p>
          <a:endParaRPr lang="en-US"/>
        </a:p>
      </dgm:t>
    </dgm:pt>
    <dgm:pt modelId="{6CC269C3-CBA7-42E1-9D36-23200D401C81}">
      <dgm:prSet phldrT="[Text]">
        <dgm:style>
          <a:lnRef idx="2">
            <a:schemeClr val="accent4">
              <a:shade val="50000"/>
            </a:schemeClr>
          </a:lnRef>
          <a:fillRef idx="1">
            <a:schemeClr val="accent4"/>
          </a:fillRef>
          <a:effectRef idx="0">
            <a:schemeClr val="accent4"/>
          </a:effectRef>
          <a:fontRef idx="minor">
            <a:schemeClr val="lt1"/>
          </a:fontRef>
        </dgm:style>
      </dgm:prSet>
      <dgm:spPr/>
      <dgm:t>
        <a:bodyPr/>
        <a:lstStyle/>
        <a:p>
          <a:r>
            <a:rPr lang="en-US" dirty="0" smtClean="0"/>
            <a:t>3. </a:t>
          </a:r>
          <a:r>
            <a:rPr lang="en-US" dirty="0" err="1" smtClean="0"/>
            <a:t>Nguyên</a:t>
          </a:r>
          <a:r>
            <a:rPr lang="en-US" dirty="0" smtClean="0"/>
            <a:t> </a:t>
          </a:r>
          <a:r>
            <a:rPr lang="en-US" dirty="0" err="1" smtClean="0"/>
            <a:t>nhân</a:t>
          </a:r>
          <a:r>
            <a:rPr lang="en-US" dirty="0" smtClean="0"/>
            <a:t> </a:t>
          </a:r>
          <a:r>
            <a:rPr lang="en-US" dirty="0" err="1" smtClean="0"/>
            <a:t>thắng</a:t>
          </a:r>
          <a:r>
            <a:rPr lang="en-US" dirty="0" smtClean="0"/>
            <a:t> </a:t>
          </a:r>
          <a:r>
            <a:rPr lang="en-US" dirty="0" err="1" smtClean="0"/>
            <a:t>lợi</a:t>
          </a:r>
          <a:r>
            <a:rPr lang="en-US" dirty="0" smtClean="0"/>
            <a:t> </a:t>
          </a:r>
          <a:r>
            <a:rPr lang="en-US" dirty="0" err="1" smtClean="0"/>
            <a:t>và</a:t>
          </a:r>
          <a:r>
            <a:rPr lang="en-US" dirty="0" smtClean="0"/>
            <a:t> ý </a:t>
          </a:r>
          <a:r>
            <a:rPr lang="en-US" dirty="0" err="1" smtClean="0"/>
            <a:t>nghĩa</a:t>
          </a:r>
          <a:r>
            <a:rPr lang="en-US" dirty="0" smtClean="0"/>
            <a:t> </a:t>
          </a:r>
          <a:r>
            <a:rPr lang="en-US" dirty="0" err="1" smtClean="0"/>
            <a:t>lịch</a:t>
          </a:r>
          <a:r>
            <a:rPr lang="en-US" dirty="0" smtClean="0"/>
            <a:t> </a:t>
          </a:r>
          <a:r>
            <a:rPr lang="en-US" dirty="0" err="1" smtClean="0"/>
            <a:t>sử</a:t>
          </a:r>
          <a:endParaRPr lang="en-US" dirty="0"/>
        </a:p>
      </dgm:t>
    </dgm:pt>
    <dgm:pt modelId="{1C53B3CF-B610-4B4B-AF60-6415E3B9094C}" type="parTrans" cxnId="{5131EDB9-0690-40F5-B16A-5653CC10369F}">
      <dgm:prSet/>
      <dgm:spPr/>
      <dgm:t>
        <a:bodyPr/>
        <a:lstStyle/>
        <a:p>
          <a:endParaRPr lang="en-US"/>
        </a:p>
      </dgm:t>
    </dgm:pt>
    <dgm:pt modelId="{D0C2BE20-6088-4433-950B-362D06DE2A27}" type="sibTrans" cxnId="{5131EDB9-0690-40F5-B16A-5653CC10369F}">
      <dgm:prSet/>
      <dgm:spPr/>
      <dgm:t>
        <a:bodyPr/>
        <a:lstStyle/>
        <a:p>
          <a:endParaRPr lang="en-US"/>
        </a:p>
      </dgm:t>
    </dgm:pt>
    <dgm:pt modelId="{B3635241-E1C2-49C9-BB62-4ADC40D6F172}" type="pres">
      <dgm:prSet presAssocID="{C3456B30-97F4-4CCD-9269-0C261A626E84}" presName="hierChild1" presStyleCnt="0">
        <dgm:presLayoutVars>
          <dgm:orgChart val="1"/>
          <dgm:chPref val="1"/>
          <dgm:dir/>
          <dgm:animOne val="branch"/>
          <dgm:animLvl val="lvl"/>
          <dgm:resizeHandles/>
        </dgm:presLayoutVars>
      </dgm:prSet>
      <dgm:spPr/>
      <dgm:t>
        <a:bodyPr/>
        <a:lstStyle/>
        <a:p>
          <a:endParaRPr lang="en-US"/>
        </a:p>
      </dgm:t>
    </dgm:pt>
    <dgm:pt modelId="{C0C0713D-0D55-424C-A9CD-C7ADE0D75840}" type="pres">
      <dgm:prSet presAssocID="{110A62D6-564F-4A90-9872-90924741E492}" presName="hierRoot1" presStyleCnt="0">
        <dgm:presLayoutVars>
          <dgm:hierBranch val="init"/>
        </dgm:presLayoutVars>
      </dgm:prSet>
      <dgm:spPr/>
    </dgm:pt>
    <dgm:pt modelId="{3FC79EEE-D0AF-49AB-9D51-C7BB824A046E}" type="pres">
      <dgm:prSet presAssocID="{110A62D6-564F-4A90-9872-90924741E492}" presName="rootComposite1" presStyleCnt="0"/>
      <dgm:spPr/>
    </dgm:pt>
    <dgm:pt modelId="{CE2CF6A1-1327-4DC5-BA8D-5904FE6EE49E}" type="pres">
      <dgm:prSet presAssocID="{110A62D6-564F-4A90-9872-90924741E492}" presName="rootText1" presStyleLbl="node0" presStyleIdx="0" presStyleCnt="1">
        <dgm:presLayoutVars>
          <dgm:chPref val="3"/>
        </dgm:presLayoutVars>
      </dgm:prSet>
      <dgm:spPr/>
      <dgm:t>
        <a:bodyPr/>
        <a:lstStyle/>
        <a:p>
          <a:endParaRPr lang="en-US"/>
        </a:p>
      </dgm:t>
    </dgm:pt>
    <dgm:pt modelId="{2DCBC3FA-3744-421F-85BD-A14B9D5A2D7D}" type="pres">
      <dgm:prSet presAssocID="{110A62D6-564F-4A90-9872-90924741E492}" presName="rootConnector1" presStyleLbl="node1" presStyleIdx="0" presStyleCnt="0"/>
      <dgm:spPr/>
      <dgm:t>
        <a:bodyPr/>
        <a:lstStyle/>
        <a:p>
          <a:endParaRPr lang="en-US"/>
        </a:p>
      </dgm:t>
    </dgm:pt>
    <dgm:pt modelId="{A881C650-8518-4DD3-B02B-07C823BC230E}" type="pres">
      <dgm:prSet presAssocID="{110A62D6-564F-4A90-9872-90924741E492}" presName="hierChild2" presStyleCnt="0"/>
      <dgm:spPr/>
    </dgm:pt>
    <dgm:pt modelId="{081E0D73-D36F-46D6-B634-885872FAE935}" type="pres">
      <dgm:prSet presAssocID="{5B25E0E9-531E-4525-A151-5069B153735E}" presName="Name37" presStyleLbl="parChTrans1D2" presStyleIdx="0" presStyleCnt="3"/>
      <dgm:spPr/>
      <dgm:t>
        <a:bodyPr/>
        <a:lstStyle/>
        <a:p>
          <a:endParaRPr lang="en-US"/>
        </a:p>
      </dgm:t>
    </dgm:pt>
    <dgm:pt modelId="{82482F17-B8FA-42F8-A546-B3A7C41567FD}" type="pres">
      <dgm:prSet presAssocID="{507ABD01-82C3-4350-B76B-6BD4941FDE0E}" presName="hierRoot2" presStyleCnt="0">
        <dgm:presLayoutVars>
          <dgm:hierBranch val="init"/>
        </dgm:presLayoutVars>
      </dgm:prSet>
      <dgm:spPr/>
    </dgm:pt>
    <dgm:pt modelId="{1999230A-DA13-41A8-8E3F-2BA37FDB0A49}" type="pres">
      <dgm:prSet presAssocID="{507ABD01-82C3-4350-B76B-6BD4941FDE0E}" presName="rootComposite" presStyleCnt="0"/>
      <dgm:spPr/>
    </dgm:pt>
    <dgm:pt modelId="{D2D9FB7C-D766-4728-9588-3FA31D3B8F88}" type="pres">
      <dgm:prSet presAssocID="{507ABD01-82C3-4350-B76B-6BD4941FDE0E}" presName="rootText" presStyleLbl="node2" presStyleIdx="0" presStyleCnt="3">
        <dgm:presLayoutVars>
          <dgm:chPref val="3"/>
        </dgm:presLayoutVars>
      </dgm:prSet>
      <dgm:spPr/>
      <dgm:t>
        <a:bodyPr/>
        <a:lstStyle/>
        <a:p>
          <a:endParaRPr lang="en-US"/>
        </a:p>
      </dgm:t>
    </dgm:pt>
    <dgm:pt modelId="{E887859B-D510-49B8-B085-728A5D6771EE}" type="pres">
      <dgm:prSet presAssocID="{507ABD01-82C3-4350-B76B-6BD4941FDE0E}" presName="rootConnector" presStyleLbl="node2" presStyleIdx="0" presStyleCnt="3"/>
      <dgm:spPr/>
      <dgm:t>
        <a:bodyPr/>
        <a:lstStyle/>
        <a:p>
          <a:endParaRPr lang="en-US"/>
        </a:p>
      </dgm:t>
    </dgm:pt>
    <dgm:pt modelId="{5858CD6C-B53F-4D7A-9D27-11403725F2F3}" type="pres">
      <dgm:prSet presAssocID="{507ABD01-82C3-4350-B76B-6BD4941FDE0E}" presName="hierChild4" presStyleCnt="0"/>
      <dgm:spPr/>
    </dgm:pt>
    <dgm:pt modelId="{032F0C79-929E-454B-B32A-E54B1F868481}" type="pres">
      <dgm:prSet presAssocID="{507ABD01-82C3-4350-B76B-6BD4941FDE0E}" presName="hierChild5" presStyleCnt="0"/>
      <dgm:spPr/>
    </dgm:pt>
    <dgm:pt modelId="{2EB8B645-DA28-45EC-9001-656063FB973C}" type="pres">
      <dgm:prSet presAssocID="{A20F4780-6BD2-4481-949B-2C664071B74A}" presName="Name37" presStyleLbl="parChTrans1D2" presStyleIdx="1" presStyleCnt="3"/>
      <dgm:spPr/>
      <dgm:t>
        <a:bodyPr/>
        <a:lstStyle/>
        <a:p>
          <a:endParaRPr lang="en-US"/>
        </a:p>
      </dgm:t>
    </dgm:pt>
    <dgm:pt modelId="{6EA10F21-8ADF-4A9E-AA1B-0A00804EC691}" type="pres">
      <dgm:prSet presAssocID="{5135C231-2828-4C65-927B-45877F51011E}" presName="hierRoot2" presStyleCnt="0">
        <dgm:presLayoutVars>
          <dgm:hierBranch val="init"/>
        </dgm:presLayoutVars>
      </dgm:prSet>
      <dgm:spPr/>
    </dgm:pt>
    <dgm:pt modelId="{BF52B11E-F531-47BE-A0BB-90C00E2748B4}" type="pres">
      <dgm:prSet presAssocID="{5135C231-2828-4C65-927B-45877F51011E}" presName="rootComposite" presStyleCnt="0"/>
      <dgm:spPr/>
    </dgm:pt>
    <dgm:pt modelId="{3F81FD21-4FE5-4415-849F-A7B7BB67BD96}" type="pres">
      <dgm:prSet presAssocID="{5135C231-2828-4C65-927B-45877F51011E}" presName="rootText" presStyleLbl="node2" presStyleIdx="1" presStyleCnt="3">
        <dgm:presLayoutVars>
          <dgm:chPref val="3"/>
        </dgm:presLayoutVars>
      </dgm:prSet>
      <dgm:spPr/>
      <dgm:t>
        <a:bodyPr/>
        <a:lstStyle/>
        <a:p>
          <a:endParaRPr lang="en-US"/>
        </a:p>
      </dgm:t>
    </dgm:pt>
    <dgm:pt modelId="{533958AD-A8F8-4C92-9209-6F101F7E0E9A}" type="pres">
      <dgm:prSet presAssocID="{5135C231-2828-4C65-927B-45877F51011E}" presName="rootConnector" presStyleLbl="node2" presStyleIdx="1" presStyleCnt="3"/>
      <dgm:spPr/>
      <dgm:t>
        <a:bodyPr/>
        <a:lstStyle/>
        <a:p>
          <a:endParaRPr lang="en-US"/>
        </a:p>
      </dgm:t>
    </dgm:pt>
    <dgm:pt modelId="{8B005A8B-98FA-43DA-852A-614B00AE3FF9}" type="pres">
      <dgm:prSet presAssocID="{5135C231-2828-4C65-927B-45877F51011E}" presName="hierChild4" presStyleCnt="0"/>
      <dgm:spPr/>
    </dgm:pt>
    <dgm:pt modelId="{FC5A3360-E99C-4EBC-B544-B5964CD702E8}" type="pres">
      <dgm:prSet presAssocID="{5135C231-2828-4C65-927B-45877F51011E}" presName="hierChild5" presStyleCnt="0"/>
      <dgm:spPr/>
    </dgm:pt>
    <dgm:pt modelId="{0624CFB2-D66F-42D2-9C10-26550898DB8B}" type="pres">
      <dgm:prSet presAssocID="{1C53B3CF-B610-4B4B-AF60-6415E3B9094C}" presName="Name37" presStyleLbl="parChTrans1D2" presStyleIdx="2" presStyleCnt="3"/>
      <dgm:spPr/>
      <dgm:t>
        <a:bodyPr/>
        <a:lstStyle/>
        <a:p>
          <a:endParaRPr lang="en-US"/>
        </a:p>
      </dgm:t>
    </dgm:pt>
    <dgm:pt modelId="{5D8295F0-CD6C-40DF-9B6B-A840366CB2BF}" type="pres">
      <dgm:prSet presAssocID="{6CC269C3-CBA7-42E1-9D36-23200D401C81}" presName="hierRoot2" presStyleCnt="0">
        <dgm:presLayoutVars>
          <dgm:hierBranch val="init"/>
        </dgm:presLayoutVars>
      </dgm:prSet>
      <dgm:spPr/>
    </dgm:pt>
    <dgm:pt modelId="{85CD75B9-CE47-4403-9BC0-C3914E1AEB53}" type="pres">
      <dgm:prSet presAssocID="{6CC269C3-CBA7-42E1-9D36-23200D401C81}" presName="rootComposite" presStyleCnt="0"/>
      <dgm:spPr/>
    </dgm:pt>
    <dgm:pt modelId="{F72E3486-2C55-4C31-BA7E-06425AF3407D}" type="pres">
      <dgm:prSet presAssocID="{6CC269C3-CBA7-42E1-9D36-23200D401C81}" presName="rootText" presStyleLbl="node2" presStyleIdx="2" presStyleCnt="3">
        <dgm:presLayoutVars>
          <dgm:chPref val="3"/>
        </dgm:presLayoutVars>
      </dgm:prSet>
      <dgm:spPr/>
      <dgm:t>
        <a:bodyPr/>
        <a:lstStyle/>
        <a:p>
          <a:endParaRPr lang="en-US"/>
        </a:p>
      </dgm:t>
    </dgm:pt>
    <dgm:pt modelId="{4487E2D8-1569-4E8B-9764-0A99AE57AABD}" type="pres">
      <dgm:prSet presAssocID="{6CC269C3-CBA7-42E1-9D36-23200D401C81}" presName="rootConnector" presStyleLbl="node2" presStyleIdx="2" presStyleCnt="3"/>
      <dgm:spPr/>
      <dgm:t>
        <a:bodyPr/>
        <a:lstStyle/>
        <a:p>
          <a:endParaRPr lang="en-US"/>
        </a:p>
      </dgm:t>
    </dgm:pt>
    <dgm:pt modelId="{B2F0CB90-C7BF-4FB4-8677-8049F71E5B25}" type="pres">
      <dgm:prSet presAssocID="{6CC269C3-CBA7-42E1-9D36-23200D401C81}" presName="hierChild4" presStyleCnt="0"/>
      <dgm:spPr/>
    </dgm:pt>
    <dgm:pt modelId="{B6F002BD-0669-44E4-89E4-3AFFF8261B26}" type="pres">
      <dgm:prSet presAssocID="{6CC269C3-CBA7-42E1-9D36-23200D401C81}" presName="hierChild5" presStyleCnt="0"/>
      <dgm:spPr/>
    </dgm:pt>
    <dgm:pt modelId="{B32B3D6F-C2FC-4E5F-B3E2-75D15A67705B}" type="pres">
      <dgm:prSet presAssocID="{110A62D6-564F-4A90-9872-90924741E492}" presName="hierChild3" presStyleCnt="0"/>
      <dgm:spPr/>
    </dgm:pt>
  </dgm:ptLst>
  <dgm:cxnLst>
    <dgm:cxn modelId="{9A16C500-6B35-4B74-85E9-0E6DDC8CFA00}" type="presOf" srcId="{507ABD01-82C3-4350-B76B-6BD4941FDE0E}" destId="{D2D9FB7C-D766-4728-9588-3FA31D3B8F88}" srcOrd="0" destOrd="0" presId="urn:microsoft.com/office/officeart/2005/8/layout/orgChart1"/>
    <dgm:cxn modelId="{A6D74C19-1AC9-40F5-ACE9-F675CFF047B5}" srcId="{110A62D6-564F-4A90-9872-90924741E492}" destId="{507ABD01-82C3-4350-B76B-6BD4941FDE0E}" srcOrd="0" destOrd="0" parTransId="{5B25E0E9-531E-4525-A151-5069B153735E}" sibTransId="{D85B9037-02E2-4066-A49A-56FFB3E0043F}"/>
    <dgm:cxn modelId="{C0B20530-39B7-4C7A-BBCE-34D86381CDC1}" type="presOf" srcId="{5135C231-2828-4C65-927B-45877F51011E}" destId="{533958AD-A8F8-4C92-9209-6F101F7E0E9A}" srcOrd="1" destOrd="0" presId="urn:microsoft.com/office/officeart/2005/8/layout/orgChart1"/>
    <dgm:cxn modelId="{175960A9-82B6-4096-A9D5-522ACE7D5AC9}" srcId="{110A62D6-564F-4A90-9872-90924741E492}" destId="{5135C231-2828-4C65-927B-45877F51011E}" srcOrd="1" destOrd="0" parTransId="{A20F4780-6BD2-4481-949B-2C664071B74A}" sibTransId="{3AAA65E0-50D8-4BA0-A9D9-3E390B84346F}"/>
    <dgm:cxn modelId="{C4E198FA-6F68-4696-A148-C03FD9CC7B44}" type="presOf" srcId="{5135C231-2828-4C65-927B-45877F51011E}" destId="{3F81FD21-4FE5-4415-849F-A7B7BB67BD96}" srcOrd="0" destOrd="0" presId="urn:microsoft.com/office/officeart/2005/8/layout/orgChart1"/>
    <dgm:cxn modelId="{84AEE213-0549-4308-BF9E-E7EC0EDA2463}" type="presOf" srcId="{C3456B30-97F4-4CCD-9269-0C261A626E84}" destId="{B3635241-E1C2-49C9-BB62-4ADC40D6F172}" srcOrd="0" destOrd="0" presId="urn:microsoft.com/office/officeart/2005/8/layout/orgChart1"/>
    <dgm:cxn modelId="{4A7E06D1-F04F-49B4-BCF2-3DB85CAE0DDF}" type="presOf" srcId="{A20F4780-6BD2-4481-949B-2C664071B74A}" destId="{2EB8B645-DA28-45EC-9001-656063FB973C}" srcOrd="0" destOrd="0" presId="urn:microsoft.com/office/officeart/2005/8/layout/orgChart1"/>
    <dgm:cxn modelId="{2A980381-34B9-47F9-BC7F-AE0DE5A707C2}" type="presOf" srcId="{6CC269C3-CBA7-42E1-9D36-23200D401C81}" destId="{4487E2D8-1569-4E8B-9764-0A99AE57AABD}" srcOrd="1" destOrd="0" presId="urn:microsoft.com/office/officeart/2005/8/layout/orgChart1"/>
    <dgm:cxn modelId="{5131EDB9-0690-40F5-B16A-5653CC10369F}" srcId="{110A62D6-564F-4A90-9872-90924741E492}" destId="{6CC269C3-CBA7-42E1-9D36-23200D401C81}" srcOrd="2" destOrd="0" parTransId="{1C53B3CF-B610-4B4B-AF60-6415E3B9094C}" sibTransId="{D0C2BE20-6088-4433-950B-362D06DE2A27}"/>
    <dgm:cxn modelId="{BE6233E9-007C-4A3F-8633-A94DF42D28E3}" type="presOf" srcId="{1C53B3CF-B610-4B4B-AF60-6415E3B9094C}" destId="{0624CFB2-D66F-42D2-9C10-26550898DB8B}" srcOrd="0" destOrd="0" presId="urn:microsoft.com/office/officeart/2005/8/layout/orgChart1"/>
    <dgm:cxn modelId="{6FC039E4-3B55-431B-8A71-579EBF134B5D}" type="presOf" srcId="{5B25E0E9-531E-4525-A151-5069B153735E}" destId="{081E0D73-D36F-46D6-B634-885872FAE935}" srcOrd="0" destOrd="0" presId="urn:microsoft.com/office/officeart/2005/8/layout/orgChart1"/>
    <dgm:cxn modelId="{6189D2F1-2DCF-4F75-92E4-79B10AFD9B46}" type="presOf" srcId="{110A62D6-564F-4A90-9872-90924741E492}" destId="{CE2CF6A1-1327-4DC5-BA8D-5904FE6EE49E}" srcOrd="0" destOrd="0" presId="urn:microsoft.com/office/officeart/2005/8/layout/orgChart1"/>
    <dgm:cxn modelId="{DB96296F-5E07-4D13-888B-38D34EFB735C}" type="presOf" srcId="{6CC269C3-CBA7-42E1-9D36-23200D401C81}" destId="{F72E3486-2C55-4C31-BA7E-06425AF3407D}" srcOrd="0" destOrd="0" presId="urn:microsoft.com/office/officeart/2005/8/layout/orgChart1"/>
    <dgm:cxn modelId="{45B8831D-F77C-403C-A4DD-B4FE05D0E55E}" type="presOf" srcId="{507ABD01-82C3-4350-B76B-6BD4941FDE0E}" destId="{E887859B-D510-49B8-B085-728A5D6771EE}" srcOrd="1" destOrd="0" presId="urn:microsoft.com/office/officeart/2005/8/layout/orgChart1"/>
    <dgm:cxn modelId="{459AF225-6346-42FA-946A-074CB5E776AF}" srcId="{C3456B30-97F4-4CCD-9269-0C261A626E84}" destId="{110A62D6-564F-4A90-9872-90924741E492}" srcOrd="0" destOrd="0" parTransId="{00673267-6860-4BD1-B995-4F5C770B116B}" sibTransId="{9140888E-A044-4FC8-BC62-17F4AF7D6166}"/>
    <dgm:cxn modelId="{A28676F8-BFA5-4BB3-9935-997C717878AD}" type="presOf" srcId="{110A62D6-564F-4A90-9872-90924741E492}" destId="{2DCBC3FA-3744-421F-85BD-A14B9D5A2D7D}" srcOrd="1" destOrd="0" presId="urn:microsoft.com/office/officeart/2005/8/layout/orgChart1"/>
    <dgm:cxn modelId="{0DD0D65F-7139-47CE-9573-7882DE8F906A}" type="presParOf" srcId="{B3635241-E1C2-49C9-BB62-4ADC40D6F172}" destId="{C0C0713D-0D55-424C-A9CD-C7ADE0D75840}" srcOrd="0" destOrd="0" presId="urn:microsoft.com/office/officeart/2005/8/layout/orgChart1"/>
    <dgm:cxn modelId="{727D42AD-9B80-4E4C-B544-6BF348CDBFEE}" type="presParOf" srcId="{C0C0713D-0D55-424C-A9CD-C7ADE0D75840}" destId="{3FC79EEE-D0AF-49AB-9D51-C7BB824A046E}" srcOrd="0" destOrd="0" presId="urn:microsoft.com/office/officeart/2005/8/layout/orgChart1"/>
    <dgm:cxn modelId="{863E0F2E-4FAE-41F7-BCEA-6A96D70EEBEC}" type="presParOf" srcId="{3FC79EEE-D0AF-49AB-9D51-C7BB824A046E}" destId="{CE2CF6A1-1327-4DC5-BA8D-5904FE6EE49E}" srcOrd="0" destOrd="0" presId="urn:microsoft.com/office/officeart/2005/8/layout/orgChart1"/>
    <dgm:cxn modelId="{DB8D2646-9EF4-41B5-A190-34127FFFF32C}" type="presParOf" srcId="{3FC79EEE-D0AF-49AB-9D51-C7BB824A046E}" destId="{2DCBC3FA-3744-421F-85BD-A14B9D5A2D7D}" srcOrd="1" destOrd="0" presId="urn:microsoft.com/office/officeart/2005/8/layout/orgChart1"/>
    <dgm:cxn modelId="{F157C7FB-1937-4B42-8FB3-7F21AB552343}" type="presParOf" srcId="{C0C0713D-0D55-424C-A9CD-C7ADE0D75840}" destId="{A881C650-8518-4DD3-B02B-07C823BC230E}" srcOrd="1" destOrd="0" presId="urn:microsoft.com/office/officeart/2005/8/layout/orgChart1"/>
    <dgm:cxn modelId="{D0DCEFD4-9269-4D6A-8391-FA61C20D003F}" type="presParOf" srcId="{A881C650-8518-4DD3-B02B-07C823BC230E}" destId="{081E0D73-D36F-46D6-B634-885872FAE935}" srcOrd="0" destOrd="0" presId="urn:microsoft.com/office/officeart/2005/8/layout/orgChart1"/>
    <dgm:cxn modelId="{F964C579-0DB7-4257-995A-29B52361D2AE}" type="presParOf" srcId="{A881C650-8518-4DD3-B02B-07C823BC230E}" destId="{82482F17-B8FA-42F8-A546-B3A7C41567FD}" srcOrd="1" destOrd="0" presId="urn:microsoft.com/office/officeart/2005/8/layout/orgChart1"/>
    <dgm:cxn modelId="{939F37A5-B50F-4997-869C-753A7B662354}" type="presParOf" srcId="{82482F17-B8FA-42F8-A546-B3A7C41567FD}" destId="{1999230A-DA13-41A8-8E3F-2BA37FDB0A49}" srcOrd="0" destOrd="0" presId="urn:microsoft.com/office/officeart/2005/8/layout/orgChart1"/>
    <dgm:cxn modelId="{50C53FA1-C31C-46DB-92A3-234FE3967972}" type="presParOf" srcId="{1999230A-DA13-41A8-8E3F-2BA37FDB0A49}" destId="{D2D9FB7C-D766-4728-9588-3FA31D3B8F88}" srcOrd="0" destOrd="0" presId="urn:microsoft.com/office/officeart/2005/8/layout/orgChart1"/>
    <dgm:cxn modelId="{C7A2BFFA-5A68-4900-A46D-2BF48DE2A836}" type="presParOf" srcId="{1999230A-DA13-41A8-8E3F-2BA37FDB0A49}" destId="{E887859B-D510-49B8-B085-728A5D6771EE}" srcOrd="1" destOrd="0" presId="urn:microsoft.com/office/officeart/2005/8/layout/orgChart1"/>
    <dgm:cxn modelId="{8A900668-E260-4CAD-A50C-D04EB898FCF7}" type="presParOf" srcId="{82482F17-B8FA-42F8-A546-B3A7C41567FD}" destId="{5858CD6C-B53F-4D7A-9D27-11403725F2F3}" srcOrd="1" destOrd="0" presId="urn:microsoft.com/office/officeart/2005/8/layout/orgChart1"/>
    <dgm:cxn modelId="{DC75B62E-927A-4218-BF9E-9B917B4E071F}" type="presParOf" srcId="{82482F17-B8FA-42F8-A546-B3A7C41567FD}" destId="{032F0C79-929E-454B-B32A-E54B1F868481}" srcOrd="2" destOrd="0" presId="urn:microsoft.com/office/officeart/2005/8/layout/orgChart1"/>
    <dgm:cxn modelId="{586F1A19-D660-4F54-A870-C854749E4AC6}" type="presParOf" srcId="{A881C650-8518-4DD3-B02B-07C823BC230E}" destId="{2EB8B645-DA28-45EC-9001-656063FB973C}" srcOrd="2" destOrd="0" presId="urn:microsoft.com/office/officeart/2005/8/layout/orgChart1"/>
    <dgm:cxn modelId="{281767DC-74D5-42C4-A24F-113481A03547}" type="presParOf" srcId="{A881C650-8518-4DD3-B02B-07C823BC230E}" destId="{6EA10F21-8ADF-4A9E-AA1B-0A00804EC691}" srcOrd="3" destOrd="0" presId="urn:microsoft.com/office/officeart/2005/8/layout/orgChart1"/>
    <dgm:cxn modelId="{FAEF43EC-52FE-4AAA-AD1E-11D53ED3D704}" type="presParOf" srcId="{6EA10F21-8ADF-4A9E-AA1B-0A00804EC691}" destId="{BF52B11E-F531-47BE-A0BB-90C00E2748B4}" srcOrd="0" destOrd="0" presId="urn:microsoft.com/office/officeart/2005/8/layout/orgChart1"/>
    <dgm:cxn modelId="{E6C12935-0FA3-4AB1-9842-B293BDA5B2C1}" type="presParOf" srcId="{BF52B11E-F531-47BE-A0BB-90C00E2748B4}" destId="{3F81FD21-4FE5-4415-849F-A7B7BB67BD96}" srcOrd="0" destOrd="0" presId="urn:microsoft.com/office/officeart/2005/8/layout/orgChart1"/>
    <dgm:cxn modelId="{08E92897-308D-482E-A53E-29216328642E}" type="presParOf" srcId="{BF52B11E-F531-47BE-A0BB-90C00E2748B4}" destId="{533958AD-A8F8-4C92-9209-6F101F7E0E9A}" srcOrd="1" destOrd="0" presId="urn:microsoft.com/office/officeart/2005/8/layout/orgChart1"/>
    <dgm:cxn modelId="{F843234C-4AE8-4EAB-B898-FA11F60920B8}" type="presParOf" srcId="{6EA10F21-8ADF-4A9E-AA1B-0A00804EC691}" destId="{8B005A8B-98FA-43DA-852A-614B00AE3FF9}" srcOrd="1" destOrd="0" presId="urn:microsoft.com/office/officeart/2005/8/layout/orgChart1"/>
    <dgm:cxn modelId="{BA713AD8-8E5C-4CF5-945B-97C9E8DEE229}" type="presParOf" srcId="{6EA10F21-8ADF-4A9E-AA1B-0A00804EC691}" destId="{FC5A3360-E99C-4EBC-B544-B5964CD702E8}" srcOrd="2" destOrd="0" presId="urn:microsoft.com/office/officeart/2005/8/layout/orgChart1"/>
    <dgm:cxn modelId="{1CA59696-F953-4143-83F3-EA59AC018ACA}" type="presParOf" srcId="{A881C650-8518-4DD3-B02B-07C823BC230E}" destId="{0624CFB2-D66F-42D2-9C10-26550898DB8B}" srcOrd="4" destOrd="0" presId="urn:microsoft.com/office/officeart/2005/8/layout/orgChart1"/>
    <dgm:cxn modelId="{106D58C5-6151-4D66-8FB0-D35A7BCCB04B}" type="presParOf" srcId="{A881C650-8518-4DD3-B02B-07C823BC230E}" destId="{5D8295F0-CD6C-40DF-9B6B-A840366CB2BF}" srcOrd="5" destOrd="0" presId="urn:microsoft.com/office/officeart/2005/8/layout/orgChart1"/>
    <dgm:cxn modelId="{1ED6004E-03F5-49B4-8057-D21F917C9AAC}" type="presParOf" srcId="{5D8295F0-CD6C-40DF-9B6B-A840366CB2BF}" destId="{85CD75B9-CE47-4403-9BC0-C3914E1AEB53}" srcOrd="0" destOrd="0" presId="urn:microsoft.com/office/officeart/2005/8/layout/orgChart1"/>
    <dgm:cxn modelId="{ACB37D06-D72F-4D3A-967F-E0D3B43371C4}" type="presParOf" srcId="{85CD75B9-CE47-4403-9BC0-C3914E1AEB53}" destId="{F72E3486-2C55-4C31-BA7E-06425AF3407D}" srcOrd="0" destOrd="0" presId="urn:microsoft.com/office/officeart/2005/8/layout/orgChart1"/>
    <dgm:cxn modelId="{574519A3-A89E-46BA-8A61-5A64F21A366F}" type="presParOf" srcId="{85CD75B9-CE47-4403-9BC0-C3914E1AEB53}" destId="{4487E2D8-1569-4E8B-9764-0A99AE57AABD}" srcOrd="1" destOrd="0" presId="urn:microsoft.com/office/officeart/2005/8/layout/orgChart1"/>
    <dgm:cxn modelId="{A511731F-9F7B-4A12-8786-E08E5096FA62}" type="presParOf" srcId="{5D8295F0-CD6C-40DF-9B6B-A840366CB2BF}" destId="{B2F0CB90-C7BF-4FB4-8677-8049F71E5B25}" srcOrd="1" destOrd="0" presId="urn:microsoft.com/office/officeart/2005/8/layout/orgChart1"/>
    <dgm:cxn modelId="{9482836D-6FD5-417C-B368-D4F32DA9CE6B}" type="presParOf" srcId="{5D8295F0-CD6C-40DF-9B6B-A840366CB2BF}" destId="{B6F002BD-0669-44E4-89E4-3AFFF8261B26}" srcOrd="2" destOrd="0" presId="urn:microsoft.com/office/officeart/2005/8/layout/orgChart1"/>
    <dgm:cxn modelId="{7C1DA79D-B536-4D83-9B3D-29619E782817}" type="presParOf" srcId="{C0C0713D-0D55-424C-A9CD-C7ADE0D75840}" destId="{B32B3D6F-C2FC-4E5F-B3E2-75D15A67705B}"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24CFB2-D66F-42D2-9C10-26550898DB8B}">
      <dsp:nvSpPr>
        <dsp:cNvPr id="0" name=""/>
        <dsp:cNvSpPr/>
      </dsp:nvSpPr>
      <dsp:spPr>
        <a:xfrm>
          <a:off x="5880242" y="2877480"/>
          <a:ext cx="4160314" cy="722038"/>
        </a:xfrm>
        <a:custGeom>
          <a:avLst/>
          <a:gdLst/>
          <a:ahLst/>
          <a:cxnLst/>
          <a:rect l="0" t="0" r="0" b="0"/>
          <a:pathLst>
            <a:path>
              <a:moveTo>
                <a:pt x="0" y="0"/>
              </a:moveTo>
              <a:lnTo>
                <a:pt x="0" y="361019"/>
              </a:lnTo>
              <a:lnTo>
                <a:pt x="4160314" y="361019"/>
              </a:lnTo>
              <a:lnTo>
                <a:pt x="4160314" y="722038"/>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B8B645-DA28-45EC-9001-656063FB973C}">
      <dsp:nvSpPr>
        <dsp:cNvPr id="0" name=""/>
        <dsp:cNvSpPr/>
      </dsp:nvSpPr>
      <dsp:spPr>
        <a:xfrm>
          <a:off x="5834522" y="2877480"/>
          <a:ext cx="91440" cy="722038"/>
        </a:xfrm>
        <a:custGeom>
          <a:avLst/>
          <a:gdLst/>
          <a:ahLst/>
          <a:cxnLst/>
          <a:rect l="0" t="0" r="0" b="0"/>
          <a:pathLst>
            <a:path>
              <a:moveTo>
                <a:pt x="45720" y="0"/>
              </a:moveTo>
              <a:lnTo>
                <a:pt x="45720" y="722038"/>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1E0D73-D36F-46D6-B634-885872FAE935}">
      <dsp:nvSpPr>
        <dsp:cNvPr id="0" name=""/>
        <dsp:cNvSpPr/>
      </dsp:nvSpPr>
      <dsp:spPr>
        <a:xfrm>
          <a:off x="1719927" y="2877480"/>
          <a:ext cx="4160314" cy="722038"/>
        </a:xfrm>
        <a:custGeom>
          <a:avLst/>
          <a:gdLst/>
          <a:ahLst/>
          <a:cxnLst/>
          <a:rect l="0" t="0" r="0" b="0"/>
          <a:pathLst>
            <a:path>
              <a:moveTo>
                <a:pt x="4160314" y="0"/>
              </a:moveTo>
              <a:lnTo>
                <a:pt x="4160314" y="361019"/>
              </a:lnTo>
              <a:lnTo>
                <a:pt x="0" y="361019"/>
              </a:lnTo>
              <a:lnTo>
                <a:pt x="0" y="722038"/>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2CF6A1-1327-4DC5-BA8D-5904FE6EE49E}">
      <dsp:nvSpPr>
        <dsp:cNvPr id="0" name=""/>
        <dsp:cNvSpPr/>
      </dsp:nvSpPr>
      <dsp:spPr>
        <a:xfrm>
          <a:off x="4161104" y="1158342"/>
          <a:ext cx="3438276" cy="171913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1733550">
            <a:lnSpc>
              <a:spcPct val="90000"/>
            </a:lnSpc>
            <a:spcBef>
              <a:spcPct val="0"/>
            </a:spcBef>
            <a:spcAft>
              <a:spcPct val="35000"/>
            </a:spcAft>
          </a:pPr>
          <a:r>
            <a:rPr lang="en-US" sz="3900" kern="1200" dirty="0" smtClean="0"/>
            <a:t>PHONG TRÀO TÂY SƠN</a:t>
          </a:r>
          <a:endParaRPr lang="en-US" sz="3900" kern="1200" dirty="0"/>
        </a:p>
      </dsp:txBody>
      <dsp:txXfrm>
        <a:off x="4161104" y="1158342"/>
        <a:ext cx="3438276" cy="1719138"/>
      </dsp:txXfrm>
    </dsp:sp>
    <dsp:sp modelId="{D2D9FB7C-D766-4728-9588-3FA31D3B8F88}">
      <dsp:nvSpPr>
        <dsp:cNvPr id="0" name=""/>
        <dsp:cNvSpPr/>
      </dsp:nvSpPr>
      <dsp:spPr>
        <a:xfrm>
          <a:off x="789" y="3599519"/>
          <a:ext cx="3438276" cy="171913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1733550">
            <a:lnSpc>
              <a:spcPct val="90000"/>
            </a:lnSpc>
            <a:spcBef>
              <a:spcPct val="0"/>
            </a:spcBef>
            <a:spcAft>
              <a:spcPct val="35000"/>
            </a:spcAft>
          </a:pPr>
          <a:r>
            <a:rPr lang="en-US" sz="3900" kern="1200" dirty="0" smtClean="0"/>
            <a:t>1. </a:t>
          </a:r>
          <a:r>
            <a:rPr lang="en-US" sz="3900" kern="1200" dirty="0" err="1" smtClean="0"/>
            <a:t>Khởi</a:t>
          </a:r>
          <a:r>
            <a:rPr lang="en-US" sz="3900" kern="1200" dirty="0" smtClean="0"/>
            <a:t> </a:t>
          </a:r>
          <a:r>
            <a:rPr lang="en-US" sz="3900" kern="1200" dirty="0" err="1" smtClean="0"/>
            <a:t>nghĩa</a:t>
          </a:r>
          <a:r>
            <a:rPr lang="en-US" sz="3900" kern="1200" dirty="0" smtClean="0"/>
            <a:t> </a:t>
          </a:r>
          <a:r>
            <a:rPr lang="en-US" sz="3900" kern="1200" dirty="0" err="1" smtClean="0"/>
            <a:t>Tây</a:t>
          </a:r>
          <a:r>
            <a:rPr lang="en-US" sz="3900" kern="1200" dirty="0" smtClean="0"/>
            <a:t> </a:t>
          </a:r>
          <a:r>
            <a:rPr lang="en-US" sz="3900" kern="1200" dirty="0" err="1" smtClean="0"/>
            <a:t>Sơn</a:t>
          </a:r>
          <a:r>
            <a:rPr lang="en-US" sz="3900" kern="1200" dirty="0" smtClean="0"/>
            <a:t> </a:t>
          </a:r>
          <a:r>
            <a:rPr lang="en-US" sz="3900" kern="1200" dirty="0" err="1" smtClean="0"/>
            <a:t>bùng</a:t>
          </a:r>
          <a:r>
            <a:rPr lang="en-US" sz="3900" kern="1200" dirty="0" smtClean="0"/>
            <a:t> </a:t>
          </a:r>
          <a:r>
            <a:rPr lang="en-US" sz="3900" kern="1200" dirty="0" err="1" smtClean="0"/>
            <a:t>nổ</a:t>
          </a:r>
          <a:endParaRPr lang="en-US" sz="3900" kern="1200" dirty="0"/>
        </a:p>
      </dsp:txBody>
      <dsp:txXfrm>
        <a:off x="789" y="3599519"/>
        <a:ext cx="3438276" cy="1719138"/>
      </dsp:txXfrm>
    </dsp:sp>
    <dsp:sp modelId="{3F81FD21-4FE5-4415-849F-A7B7BB67BD96}">
      <dsp:nvSpPr>
        <dsp:cNvPr id="0" name=""/>
        <dsp:cNvSpPr/>
      </dsp:nvSpPr>
      <dsp:spPr>
        <a:xfrm>
          <a:off x="4161104" y="3599519"/>
          <a:ext cx="3438276" cy="1719138"/>
        </a:xfrm>
        <a:prstGeom prst="rect">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24765" tIns="24765" rIns="24765" bIns="24765" numCol="1" spcCol="1270" anchor="ctr" anchorCtr="0">
          <a:noAutofit/>
        </a:bodyPr>
        <a:lstStyle/>
        <a:p>
          <a:pPr lvl="0" algn="ctr" defTabSz="1733550">
            <a:lnSpc>
              <a:spcPct val="90000"/>
            </a:lnSpc>
            <a:spcBef>
              <a:spcPct val="0"/>
            </a:spcBef>
            <a:spcAft>
              <a:spcPct val="35000"/>
            </a:spcAft>
          </a:pPr>
          <a:r>
            <a:rPr lang="en-US" sz="3900" kern="1200" dirty="0" smtClean="0"/>
            <a:t>2. </a:t>
          </a:r>
          <a:r>
            <a:rPr lang="en-US" sz="3900" kern="1200" dirty="0" err="1" smtClean="0"/>
            <a:t>Diễn</a:t>
          </a:r>
          <a:r>
            <a:rPr lang="en-US" sz="3900" kern="1200" dirty="0" smtClean="0"/>
            <a:t> </a:t>
          </a:r>
          <a:r>
            <a:rPr lang="en-US" sz="3900" kern="1200" dirty="0" err="1" smtClean="0"/>
            <a:t>biến</a:t>
          </a:r>
          <a:r>
            <a:rPr lang="en-US" sz="3900" kern="1200" dirty="0" smtClean="0"/>
            <a:t> </a:t>
          </a:r>
          <a:r>
            <a:rPr lang="en-US" sz="3900" kern="1200" dirty="0" err="1" smtClean="0"/>
            <a:t>cuộc</a:t>
          </a:r>
          <a:r>
            <a:rPr lang="en-US" sz="3900" kern="1200" dirty="0" smtClean="0"/>
            <a:t> </a:t>
          </a:r>
          <a:r>
            <a:rPr lang="en-US" sz="3900" kern="1200" dirty="0" err="1" smtClean="0"/>
            <a:t>khởi</a:t>
          </a:r>
          <a:r>
            <a:rPr lang="en-US" sz="3900" kern="1200" dirty="0" smtClean="0"/>
            <a:t> </a:t>
          </a:r>
          <a:r>
            <a:rPr lang="en-US" sz="3900" kern="1200" dirty="0" err="1" smtClean="0"/>
            <a:t>nghĩa</a:t>
          </a:r>
          <a:endParaRPr lang="en-US" sz="3900" kern="1200" dirty="0"/>
        </a:p>
      </dsp:txBody>
      <dsp:txXfrm>
        <a:off x="4161104" y="3599519"/>
        <a:ext cx="3438276" cy="1719138"/>
      </dsp:txXfrm>
    </dsp:sp>
    <dsp:sp modelId="{F72E3486-2C55-4C31-BA7E-06425AF3407D}">
      <dsp:nvSpPr>
        <dsp:cNvPr id="0" name=""/>
        <dsp:cNvSpPr/>
      </dsp:nvSpPr>
      <dsp:spPr>
        <a:xfrm>
          <a:off x="8321418" y="3599519"/>
          <a:ext cx="3438276" cy="1719138"/>
        </a:xfrm>
        <a:prstGeom prst="rect">
          <a:avLst/>
        </a:prstGeom>
        <a:solidFill>
          <a:schemeClr val="accent4"/>
        </a:solidFill>
        <a:ln w="25400" cap="flat" cmpd="sng" algn="ctr">
          <a:solidFill>
            <a:schemeClr val="accent4">
              <a:shade val="50000"/>
            </a:schemeClr>
          </a:solidFill>
          <a:prstDash val="solid"/>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24765" tIns="24765" rIns="24765" bIns="24765" numCol="1" spcCol="1270" anchor="ctr" anchorCtr="0">
          <a:noAutofit/>
        </a:bodyPr>
        <a:lstStyle/>
        <a:p>
          <a:pPr lvl="0" algn="ctr" defTabSz="1733550">
            <a:lnSpc>
              <a:spcPct val="90000"/>
            </a:lnSpc>
            <a:spcBef>
              <a:spcPct val="0"/>
            </a:spcBef>
            <a:spcAft>
              <a:spcPct val="35000"/>
            </a:spcAft>
          </a:pPr>
          <a:r>
            <a:rPr lang="en-US" sz="3900" kern="1200" dirty="0" smtClean="0"/>
            <a:t>3. </a:t>
          </a:r>
          <a:r>
            <a:rPr lang="en-US" sz="3900" kern="1200" dirty="0" err="1" smtClean="0"/>
            <a:t>Nguyên</a:t>
          </a:r>
          <a:r>
            <a:rPr lang="en-US" sz="3900" kern="1200" dirty="0" smtClean="0"/>
            <a:t> </a:t>
          </a:r>
          <a:r>
            <a:rPr lang="en-US" sz="3900" kern="1200" dirty="0" err="1" smtClean="0"/>
            <a:t>nhân</a:t>
          </a:r>
          <a:r>
            <a:rPr lang="en-US" sz="3900" kern="1200" dirty="0" smtClean="0"/>
            <a:t> </a:t>
          </a:r>
          <a:r>
            <a:rPr lang="en-US" sz="3900" kern="1200" dirty="0" err="1" smtClean="0"/>
            <a:t>thắng</a:t>
          </a:r>
          <a:r>
            <a:rPr lang="en-US" sz="3900" kern="1200" dirty="0" smtClean="0"/>
            <a:t> </a:t>
          </a:r>
          <a:r>
            <a:rPr lang="en-US" sz="3900" kern="1200" dirty="0" err="1" smtClean="0"/>
            <a:t>lợi</a:t>
          </a:r>
          <a:r>
            <a:rPr lang="en-US" sz="3900" kern="1200" dirty="0" smtClean="0"/>
            <a:t> </a:t>
          </a:r>
          <a:r>
            <a:rPr lang="en-US" sz="3900" kern="1200" dirty="0" err="1" smtClean="0"/>
            <a:t>và</a:t>
          </a:r>
          <a:r>
            <a:rPr lang="en-US" sz="3900" kern="1200" dirty="0" smtClean="0"/>
            <a:t> ý </a:t>
          </a:r>
          <a:r>
            <a:rPr lang="en-US" sz="3900" kern="1200" dirty="0" err="1" smtClean="0"/>
            <a:t>nghĩa</a:t>
          </a:r>
          <a:r>
            <a:rPr lang="en-US" sz="3900" kern="1200" dirty="0" smtClean="0"/>
            <a:t> </a:t>
          </a:r>
          <a:r>
            <a:rPr lang="en-US" sz="3900" kern="1200" dirty="0" err="1" smtClean="0"/>
            <a:t>lịch</a:t>
          </a:r>
          <a:r>
            <a:rPr lang="en-US" sz="3900" kern="1200" dirty="0" smtClean="0"/>
            <a:t> </a:t>
          </a:r>
          <a:r>
            <a:rPr lang="en-US" sz="3900" kern="1200" dirty="0" err="1" smtClean="0"/>
            <a:t>sử</a:t>
          </a:r>
          <a:endParaRPr lang="en-US" sz="3900" kern="1200" dirty="0"/>
        </a:p>
      </dsp:txBody>
      <dsp:txXfrm>
        <a:off x="8321418" y="3599519"/>
        <a:ext cx="3438276" cy="171913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117A32-55C9-4A7B-BAF6-C3D4B06953D1}" type="datetimeFigureOut">
              <a:rPr lang="en-US" smtClean="0"/>
              <a:t>4/1/2022</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4CCC0D-D58B-4AEA-90FB-3B7D74624BE5}" type="slidenum">
              <a:rPr lang="en-US" smtClean="0"/>
              <a:t>‹#›</a:t>
            </a:fld>
            <a:endParaRPr lang="en-US"/>
          </a:p>
        </p:txBody>
      </p:sp>
    </p:spTree>
    <p:extLst>
      <p:ext uri="{BB962C8B-B14F-4D97-AF65-F5344CB8AC3E}">
        <p14:creationId xmlns:p14="http://schemas.microsoft.com/office/powerpoint/2010/main" val="4145454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fld id="{9CFC9A4B-8D36-4A23-8C6D-A33442FC5E67}" type="slidenum">
              <a:rPr lang="en-US" sz="1200">
                <a:solidFill>
                  <a:srgbClr val="000000"/>
                </a:solidFill>
                <a:latin typeface="Arial" charset="0"/>
              </a:rPr>
              <a:pPr/>
              <a:t>19</a:t>
            </a:fld>
            <a:endParaRPr lang="en-US" sz="1200">
              <a:solidFill>
                <a:srgbClr val="000000"/>
              </a:solidFill>
              <a:latin typeface="Arial" charset="0"/>
            </a:endParaRPr>
          </a:p>
        </p:txBody>
      </p:sp>
      <p:sp>
        <p:nvSpPr>
          <p:cNvPr id="177155" name="Rectangle 2"/>
          <p:cNvSpPr>
            <a:spLocks noGrp="1" noRot="1" noChangeAspect="1" noChangeArrowheads="1" noTextEdit="1"/>
          </p:cNvSpPr>
          <p:nvPr>
            <p:ph type="sldImg"/>
          </p:nvPr>
        </p:nvSpPr>
        <p:spPr>
          <a:ln/>
        </p:spPr>
      </p:sp>
      <p:sp>
        <p:nvSpPr>
          <p:cNvPr id="177156" name="Text Box 3"/>
          <p:cNvSpPr txBox="1">
            <a:spLocks noChangeArrowheads="1"/>
          </p:cNvSpPr>
          <p:nvPr/>
        </p:nvSpPr>
        <p:spPr bwMode="auto">
          <a:xfrm>
            <a:off x="914832" y="4343290"/>
            <a:ext cx="5028338" cy="41153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fontAlgn="base">
              <a:spcBef>
                <a:spcPct val="0"/>
              </a:spcBef>
              <a:spcAft>
                <a:spcPct val="0"/>
              </a:spcAft>
            </a:pPr>
            <a:endParaRPr lang="en-US" sz="2000" b="1">
              <a:solidFill>
                <a:srgbClr val="000000"/>
              </a:solidFill>
              <a:latin typeface="Times New Roman" pitchFamily="18" charset="0"/>
            </a:endParaRPr>
          </a:p>
        </p:txBody>
      </p:sp>
      <p:sp>
        <p:nvSpPr>
          <p:cNvPr id="2" name="Notes Placeholder 1"/>
          <p:cNvSpPr>
            <a:spLocks noGrp="1"/>
          </p:cNvSpPr>
          <p:nvPr>
            <p:ph type="body" idx="1"/>
          </p:nvPr>
        </p:nvSpPr>
        <p:spPr/>
        <p:txBody>
          <a:bodyPr/>
          <a:lstStyle/>
          <a:p>
            <a:endParaRPr lang="en-US"/>
          </a:p>
        </p:txBody>
      </p:sp>
    </p:spTree>
    <p:extLst>
      <p:ext uri="{BB962C8B-B14F-4D97-AF65-F5344CB8AC3E}">
        <p14:creationId xmlns:p14="http://schemas.microsoft.com/office/powerpoint/2010/main" val="1386265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7D24A8-592A-4A67-B5B6-95940FB1C35C}" type="slidenum">
              <a:rPr lang="en-US" smtClean="0"/>
              <a:pPr/>
              <a:t>20</a:t>
            </a:fld>
            <a:endParaRPr lang="en-US"/>
          </a:p>
        </p:txBody>
      </p:sp>
    </p:spTree>
    <p:extLst>
      <p:ext uri="{BB962C8B-B14F-4D97-AF65-F5344CB8AC3E}">
        <p14:creationId xmlns:p14="http://schemas.microsoft.com/office/powerpoint/2010/main" val="3412210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7D24A8-592A-4A67-B5B6-95940FB1C35C}" type="slidenum">
              <a:rPr lang="en-US" smtClean="0"/>
              <a:pPr/>
              <a:t>24</a:t>
            </a:fld>
            <a:endParaRPr lang="en-US"/>
          </a:p>
        </p:txBody>
      </p:sp>
    </p:spTree>
    <p:extLst>
      <p:ext uri="{BB962C8B-B14F-4D97-AF65-F5344CB8AC3E}">
        <p14:creationId xmlns:p14="http://schemas.microsoft.com/office/powerpoint/2010/main" val="29606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54E9CB8-31DD-4F65-8B2D-4DE06DCA9DDF}" type="slidenum">
              <a:rPr lang="en-US" smtClean="0"/>
              <a:pPr eaLnBrk="1" hangingPunct="1"/>
              <a:t>35</a:t>
            </a:fld>
            <a:endParaRPr lang="en-US" smtClean="0"/>
          </a:p>
        </p:txBody>
      </p:sp>
    </p:spTree>
    <p:extLst>
      <p:ext uri="{BB962C8B-B14F-4D97-AF65-F5344CB8AC3E}">
        <p14:creationId xmlns:p14="http://schemas.microsoft.com/office/powerpoint/2010/main" val="2973474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6792A3E-A50D-4994-BADC-164F196EA725}" type="datetimeFigureOut">
              <a:rPr lang="en-US" smtClean="0"/>
              <a:t>4/1/2022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818B56-29D8-4727-9CC5-DBCDAF5E33EF}" type="slidenum">
              <a:rPr lang="en-US" smtClean="0"/>
              <a:t>‹#›</a:t>
            </a:fld>
            <a:endParaRPr lang="en-US"/>
          </a:p>
        </p:txBody>
      </p:sp>
    </p:spTree>
    <p:extLst>
      <p:ext uri="{BB962C8B-B14F-4D97-AF65-F5344CB8AC3E}">
        <p14:creationId xmlns:p14="http://schemas.microsoft.com/office/powerpoint/2010/main" val="2215906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792A3E-A50D-4994-BADC-164F196EA725}" type="datetimeFigureOut">
              <a:rPr lang="en-US" smtClean="0"/>
              <a:t>4/1/2022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818B56-29D8-4727-9CC5-DBCDAF5E33EF}" type="slidenum">
              <a:rPr lang="en-US" smtClean="0"/>
              <a:t>‹#›</a:t>
            </a:fld>
            <a:endParaRPr lang="en-US"/>
          </a:p>
        </p:txBody>
      </p:sp>
    </p:spTree>
    <p:extLst>
      <p:ext uri="{BB962C8B-B14F-4D97-AF65-F5344CB8AC3E}">
        <p14:creationId xmlns:p14="http://schemas.microsoft.com/office/powerpoint/2010/main" val="1555438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0415" y="274639"/>
            <a:ext cx="3654531"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589" y="274639"/>
            <a:ext cx="1076468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792A3E-A50D-4994-BADC-164F196EA725}" type="datetimeFigureOut">
              <a:rPr lang="en-US" smtClean="0"/>
              <a:t>4/1/2022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818B56-29D8-4727-9CC5-DBCDAF5E33EF}" type="slidenum">
              <a:rPr lang="en-US" smtClean="0"/>
              <a:t>‹#›</a:t>
            </a:fld>
            <a:endParaRPr lang="en-US"/>
          </a:p>
        </p:txBody>
      </p:sp>
    </p:spTree>
    <p:extLst>
      <p:ext uri="{BB962C8B-B14F-4D97-AF65-F5344CB8AC3E}">
        <p14:creationId xmlns:p14="http://schemas.microsoft.com/office/powerpoint/2010/main" val="37185521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441" y="1600201"/>
            <a:ext cx="5383398"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600201"/>
            <a:ext cx="5383398"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441" y="6245225"/>
            <a:ext cx="2844059" cy="476250"/>
          </a:xfrm>
        </p:spPr>
        <p:txBody>
          <a:bodyPr/>
          <a:lstStyle>
            <a:lvl1pPr>
              <a:defRPr/>
            </a:lvl1pPr>
          </a:lstStyle>
          <a:p>
            <a:endParaRPr lang="en-US"/>
          </a:p>
        </p:txBody>
      </p:sp>
      <p:sp>
        <p:nvSpPr>
          <p:cNvPr id="6" name="Footer Placeholder 5"/>
          <p:cNvSpPr>
            <a:spLocks noGrp="1"/>
          </p:cNvSpPr>
          <p:nvPr>
            <p:ph type="ftr" sz="quarter" idx="11"/>
          </p:nvPr>
        </p:nvSpPr>
        <p:spPr>
          <a:xfrm>
            <a:off x="4164515" y="6245225"/>
            <a:ext cx="3859795"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8735325" y="6245225"/>
            <a:ext cx="2844059" cy="476250"/>
          </a:xfrm>
        </p:spPr>
        <p:txBody>
          <a:bodyPr/>
          <a:lstStyle>
            <a:lvl1pPr>
              <a:defRPr/>
            </a:lvl1pPr>
          </a:lstStyle>
          <a:p>
            <a:fld id="{464E9C20-409E-4CD3-805B-0E662771A352}" type="slidenum">
              <a:rPr lang="en-US"/>
              <a:pPr/>
              <a:t>‹#›</a:t>
            </a:fld>
            <a:endParaRPr lang="en-US"/>
          </a:p>
        </p:txBody>
      </p:sp>
    </p:spTree>
    <p:extLst>
      <p:ext uri="{BB962C8B-B14F-4D97-AF65-F5344CB8AC3E}">
        <p14:creationId xmlns:p14="http://schemas.microsoft.com/office/powerpoint/2010/main" val="3743052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792A3E-A50D-4994-BADC-164F196EA725}" type="datetimeFigureOut">
              <a:rPr lang="en-US" smtClean="0"/>
              <a:t>4/1/2022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818B56-29D8-4727-9CC5-DBCDAF5E33EF}" type="slidenum">
              <a:rPr lang="en-US" smtClean="0"/>
              <a:t>‹#›</a:t>
            </a:fld>
            <a:endParaRPr lang="en-US"/>
          </a:p>
        </p:txBody>
      </p:sp>
    </p:spTree>
    <p:extLst>
      <p:ext uri="{BB962C8B-B14F-4D97-AF65-F5344CB8AC3E}">
        <p14:creationId xmlns:p14="http://schemas.microsoft.com/office/powerpoint/2010/main" val="2833210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6792A3E-A50D-4994-BADC-164F196EA725}" type="datetimeFigureOut">
              <a:rPr lang="en-US" smtClean="0"/>
              <a:t>4/1/2022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818B56-29D8-4727-9CC5-DBCDAF5E33EF}" type="slidenum">
              <a:rPr lang="en-US" smtClean="0"/>
              <a:t>‹#›</a:t>
            </a:fld>
            <a:endParaRPr lang="en-US"/>
          </a:p>
        </p:txBody>
      </p:sp>
    </p:spTree>
    <p:extLst>
      <p:ext uri="{BB962C8B-B14F-4D97-AF65-F5344CB8AC3E}">
        <p14:creationId xmlns:p14="http://schemas.microsoft.com/office/powerpoint/2010/main" val="1179210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6792A3E-A50D-4994-BADC-164F196EA725}" type="datetimeFigureOut">
              <a:rPr lang="en-US" smtClean="0"/>
              <a:t>4/1/2022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818B56-29D8-4727-9CC5-DBCDAF5E33EF}" type="slidenum">
              <a:rPr lang="en-US" smtClean="0"/>
              <a:t>‹#›</a:t>
            </a:fld>
            <a:endParaRPr lang="en-US"/>
          </a:p>
        </p:txBody>
      </p:sp>
    </p:spTree>
    <p:extLst>
      <p:ext uri="{BB962C8B-B14F-4D97-AF65-F5344CB8AC3E}">
        <p14:creationId xmlns:p14="http://schemas.microsoft.com/office/powerpoint/2010/main" val="2327481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6792A3E-A50D-4994-BADC-164F196EA725}" type="datetimeFigureOut">
              <a:rPr lang="en-US" smtClean="0"/>
              <a:t>4/1/2022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818B56-29D8-4727-9CC5-DBCDAF5E33EF}" type="slidenum">
              <a:rPr lang="en-US" smtClean="0"/>
              <a:t>‹#›</a:t>
            </a:fld>
            <a:endParaRPr lang="en-US"/>
          </a:p>
        </p:txBody>
      </p:sp>
    </p:spTree>
    <p:extLst>
      <p:ext uri="{BB962C8B-B14F-4D97-AF65-F5344CB8AC3E}">
        <p14:creationId xmlns:p14="http://schemas.microsoft.com/office/powerpoint/2010/main" val="2398376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6792A3E-A50D-4994-BADC-164F196EA725}" type="datetimeFigureOut">
              <a:rPr lang="en-US" smtClean="0"/>
              <a:t>4/1/2022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818B56-29D8-4727-9CC5-DBCDAF5E33EF}" type="slidenum">
              <a:rPr lang="en-US" smtClean="0"/>
              <a:t>‹#›</a:t>
            </a:fld>
            <a:endParaRPr lang="en-US"/>
          </a:p>
        </p:txBody>
      </p:sp>
    </p:spTree>
    <p:extLst>
      <p:ext uri="{BB962C8B-B14F-4D97-AF65-F5344CB8AC3E}">
        <p14:creationId xmlns:p14="http://schemas.microsoft.com/office/powerpoint/2010/main" val="828744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792A3E-A50D-4994-BADC-164F196EA725}" type="datetimeFigureOut">
              <a:rPr lang="en-US" smtClean="0"/>
              <a:t>4/1/2022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818B56-29D8-4727-9CC5-DBCDAF5E33EF}" type="slidenum">
              <a:rPr lang="en-US" smtClean="0"/>
              <a:t>‹#›</a:t>
            </a:fld>
            <a:endParaRPr lang="en-US"/>
          </a:p>
        </p:txBody>
      </p:sp>
    </p:spTree>
    <p:extLst>
      <p:ext uri="{BB962C8B-B14F-4D97-AF65-F5344CB8AC3E}">
        <p14:creationId xmlns:p14="http://schemas.microsoft.com/office/powerpoint/2010/main" val="3829661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5492" y="273051"/>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2" y="1435101"/>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792A3E-A50D-4994-BADC-164F196EA725}" type="datetimeFigureOut">
              <a:rPr lang="en-US" smtClean="0"/>
              <a:t>4/1/2022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818B56-29D8-4727-9CC5-DBCDAF5E33EF}" type="slidenum">
              <a:rPr lang="en-US" smtClean="0"/>
              <a:t>‹#›</a:t>
            </a:fld>
            <a:endParaRPr lang="en-US"/>
          </a:p>
        </p:txBody>
      </p:sp>
    </p:spTree>
    <p:extLst>
      <p:ext uri="{BB962C8B-B14F-4D97-AF65-F5344CB8AC3E}">
        <p14:creationId xmlns:p14="http://schemas.microsoft.com/office/powerpoint/2010/main" val="843219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792A3E-A50D-4994-BADC-164F196EA725}" type="datetimeFigureOut">
              <a:rPr lang="en-US" smtClean="0"/>
              <a:t>4/1/2022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818B56-29D8-4727-9CC5-DBCDAF5E33EF}" type="slidenum">
              <a:rPr lang="en-US" smtClean="0"/>
              <a:t>‹#›</a:t>
            </a:fld>
            <a:endParaRPr lang="en-US"/>
          </a:p>
        </p:txBody>
      </p:sp>
    </p:spTree>
    <p:extLst>
      <p:ext uri="{BB962C8B-B14F-4D97-AF65-F5344CB8AC3E}">
        <p14:creationId xmlns:p14="http://schemas.microsoft.com/office/powerpoint/2010/main" val="96525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1"/>
            <a:ext cx="10969943"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1"/>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792A3E-A50D-4994-BADC-164F196EA725}" type="datetimeFigureOut">
              <a:rPr lang="en-US" smtClean="0"/>
              <a:t>4/1/2022</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818B56-29D8-4727-9CC5-DBCDAF5E33EF}" type="slidenum">
              <a:rPr lang="en-US" smtClean="0"/>
              <a:t>‹#›</a:t>
            </a:fld>
            <a:endParaRPr lang="en-US"/>
          </a:p>
        </p:txBody>
      </p:sp>
    </p:spTree>
    <p:extLst>
      <p:ext uri="{BB962C8B-B14F-4D97-AF65-F5344CB8AC3E}">
        <p14:creationId xmlns:p14="http://schemas.microsoft.com/office/powerpoint/2010/main" val="741296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3" Type="http://schemas.openxmlformats.org/officeDocument/2006/relationships/image" Target="../media/image9.svg"/><Relationship Id="rId3" Type="http://schemas.openxmlformats.org/officeDocument/2006/relationships/image" Target="../media/image4.png"/><Relationship Id="rId12"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7.xml"/><Relationship Id="rId11" Type="http://schemas.openxmlformats.org/officeDocument/2006/relationships/image" Target="../media/image5.png"/><Relationship Id="rId10" Type="http://schemas.openxmlformats.org/officeDocument/2006/relationships/image" Target="../media/image7.sv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danchua.org/javasc#ipt:close();" TargetMode="External"/><Relationship Id="rId2" Type="http://schemas.openxmlformats.org/officeDocument/2006/relationships/image" Target="../media/image14.emf"/><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audio" Target="../media/audio1.bin"/><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3" Type="http://schemas.openxmlformats.org/officeDocument/2006/relationships/image" Target="../media/image9.svg"/><Relationship Id="rId3" Type="http://schemas.openxmlformats.org/officeDocument/2006/relationships/image" Target="../media/image4.png"/><Relationship Id="rId12"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7.xml"/><Relationship Id="rId11" Type="http://schemas.openxmlformats.org/officeDocument/2006/relationships/image" Target="../media/image5.png"/><Relationship Id="rId10" Type="http://schemas.openxmlformats.org/officeDocument/2006/relationships/image" Target="../media/image7.svg"/></Relationships>
</file>

<file path=ppt/slides/_rels/slide4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jpeg"/></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8.png"/><Relationship Id="rId4" Type="http://schemas.openxmlformats.org/officeDocument/2006/relationships/image" Target="../media/image47.jpg"/></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0+ hình nền màu trắng đẹp sử dụng cho thiết kế trình chiế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267"/>
            <a:ext cx="1218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625177" y="3861048"/>
            <a:ext cx="9344766" cy="1569660"/>
          </a:xfrm>
          <a:prstGeom prst="rect">
            <a:avLst/>
          </a:prstGeom>
          <a:noFill/>
        </p:spPr>
        <p:txBody>
          <a:bodyPr wrap="square" rtlCol="0">
            <a:spAutoFit/>
          </a:bodyPr>
          <a:lstStyle/>
          <a:p>
            <a:pPr algn="ctr"/>
            <a:r>
              <a:rPr lang="en-US" sz="3200" b="1" dirty="0" smtClean="0">
                <a:solidFill>
                  <a:srgbClr val="002060"/>
                </a:solidFill>
                <a:latin typeface="Arial Rounded MT Bold" panose="020F0704030504030204" pitchFamily="34" charset="0"/>
              </a:rPr>
              <a:t>MÔN: LỊCH SỬ </a:t>
            </a:r>
            <a:r>
              <a:rPr lang="en-US" sz="3200" b="1" dirty="0" smtClean="0">
                <a:solidFill>
                  <a:srgbClr val="002060"/>
                </a:solidFill>
                <a:latin typeface="Arial Rounded MT Bold" panose="020F0704030504030204" pitchFamily="34" charset="0"/>
              </a:rPr>
              <a:t>7</a:t>
            </a:r>
            <a:endParaRPr lang="en-US" sz="3200" b="1" dirty="0" smtClean="0">
              <a:solidFill>
                <a:srgbClr val="002060"/>
              </a:solidFill>
              <a:latin typeface="Arial Rounded MT Bold" panose="020F0704030504030204" pitchFamily="34" charset="0"/>
            </a:endParaRPr>
          </a:p>
          <a:p>
            <a:pPr algn="ctr"/>
            <a:endParaRPr lang="en-US" sz="3200" b="1" dirty="0" smtClean="0">
              <a:solidFill>
                <a:srgbClr val="002060"/>
              </a:solidFill>
              <a:latin typeface="Arial Rounded MT Bold" panose="020F0704030504030204" pitchFamily="34" charset="0"/>
            </a:endParaRPr>
          </a:p>
          <a:p>
            <a:pPr algn="ctr"/>
            <a:r>
              <a:rPr lang="en-US" sz="3200" b="1" dirty="0" smtClean="0">
                <a:solidFill>
                  <a:srgbClr val="002060"/>
                </a:solidFill>
                <a:latin typeface="Arial Rounded MT Bold" panose="020F0704030504030204" pitchFamily="34" charset="0"/>
              </a:rPr>
              <a:t>GIÁO VIÊN: NGUYỄN THÙY LINH</a:t>
            </a:r>
            <a:endParaRPr lang="en-US" sz="3200" b="1" dirty="0">
              <a:solidFill>
                <a:srgbClr val="002060"/>
              </a:solidFill>
              <a:latin typeface="Arial Rounded MT Bold" panose="020F0704030504030204" pitchFamily="34" charset="0"/>
            </a:endParaRPr>
          </a:p>
        </p:txBody>
      </p:sp>
      <p:sp>
        <p:nvSpPr>
          <p:cNvPr id="9" name="Rectangle 8"/>
          <p:cNvSpPr/>
          <p:nvPr/>
        </p:nvSpPr>
        <p:spPr>
          <a:xfrm>
            <a:off x="812588" y="2204864"/>
            <a:ext cx="10868369" cy="2057400"/>
          </a:xfrm>
          <a:prstGeom prst="rect">
            <a:avLst/>
          </a:prstGeom>
          <a:noFill/>
        </p:spPr>
        <p:txBody>
          <a:bodyPr wrap="none" lIns="91440" tIns="45720" rIns="91440" bIns="45720">
            <a:prstTxWarp prst="textDeflateBottom">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dirty="0" smtClean="0">
                <a:ln w="11430"/>
                <a:solidFill>
                  <a:srgbClr val="C00000"/>
                </a:solidFill>
                <a:effectLst>
                  <a:outerShdw blurRad="50800" dist="39000" dir="5460000" algn="tl">
                    <a:srgbClr val="000000">
                      <a:alpha val="38000"/>
                    </a:srgbClr>
                  </a:outerShdw>
                </a:effectLst>
              </a:rPr>
              <a:t>CHÀO MỪNG CÁC EM ĐẾN VỚI TIẾT HỌC</a:t>
            </a:r>
            <a:endParaRPr lang="en-US" sz="5400" b="1" spc="50" dirty="0">
              <a:ln w="11430"/>
              <a:solidFill>
                <a:srgbClr val="C00000"/>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7010761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11" y="457200"/>
            <a:ext cx="5011731"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637212" y="456918"/>
            <a:ext cx="6092825" cy="5632311"/>
          </a:xfrm>
          <a:prstGeom prst="rect">
            <a:avLst/>
          </a:prstGeom>
        </p:spPr>
        <p:txBody>
          <a:bodyPr>
            <a:spAutoFit/>
          </a:bodyPr>
          <a:lstStyle/>
          <a:p>
            <a:pPr algn="just"/>
            <a:r>
              <a:rPr lang="vi-VN" sz="2400" dirty="0">
                <a:latin typeface="Calibri" panose="020F0502020204030204" pitchFamily="34" charset="0"/>
                <a:cs typeface="Calibri" panose="020F0502020204030204" pitchFamily="34" charset="0"/>
              </a:rPr>
              <a:t>Nguyễn Nhạc tên đầy đủ là Nguyễn Văn Nhạc, là người đã sáng lập nên nhà Tây Sơn, trị vì đất nước từ năm 1778 đến năm 1788, với hiệu là Thái Đức Hoàng Đế. Năm 1789, ông bỏ đế hiệu và nhường ngôi cho em trai là Quang Trung (Nguyễn </a:t>
            </a:r>
            <a:r>
              <a:rPr lang="vi-VN" sz="2400" dirty="0" smtClean="0">
                <a:latin typeface="Calibri" panose="020F0502020204030204" pitchFamily="34" charset="0"/>
                <a:cs typeface="Calibri" panose="020F0502020204030204" pitchFamily="34" charset="0"/>
              </a:rPr>
              <a:t>Huệ</a:t>
            </a:r>
            <a:r>
              <a:rPr lang="en-US" sz="2400" dirty="0" smtClean="0">
                <a:latin typeface="Calibri" panose="020F0502020204030204" pitchFamily="34" charset="0"/>
                <a:cs typeface="Calibri" panose="020F0502020204030204" pitchFamily="34" charset="0"/>
              </a:rPr>
              <a:t>)</a:t>
            </a:r>
            <a:r>
              <a:rPr lang="vi-VN" sz="2400" dirty="0" smtClean="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còn ông giữ tước hiệu Tây Sơn vương. Ông và hai người em trai của mình là Nguyễn Huệ và Nguyễn Lữ, còn được gọi là Anh em tây sơn hay Tây Sơn tam kiệt, là những người đã đứng lên lãnh đạo cuộc khởi nghĩa Tây Sơn, chấm dứt cuộc nội chiến giữa nhà Nguyễn ở phía Nam và nhà Trịnh ở phía Bắc, lật đổ hai tập đoàn này và nhà Hậu Lê</a:t>
            </a:r>
            <a:r>
              <a:rPr lang="vi-VN" sz="2400" dirty="0" smtClean="0">
                <a:latin typeface="Calibri" panose="020F0502020204030204" pitchFamily="34" charset="0"/>
                <a:cs typeface="Calibri" panose="020F0502020204030204" pitchFamily="34" charset="0"/>
              </a:rPr>
              <a:t>.</a:t>
            </a:r>
            <a:endParaRPr lang="en-US" sz="2400" dirty="0" smtClean="0">
              <a:latin typeface="Calibri" panose="020F0502020204030204" pitchFamily="34" charset="0"/>
              <a:cs typeface="Calibri" panose="020F0502020204030204" pitchFamily="34" charset="0"/>
            </a:endParaRPr>
          </a:p>
          <a:p>
            <a:pPr algn="just"/>
            <a:r>
              <a:rPr lang="en-US" sz="2400" dirty="0" err="1" smtClean="0">
                <a:latin typeface="Calibri" panose="020F0502020204030204" pitchFamily="34" charset="0"/>
                <a:cs typeface="Calibri" panose="020F0502020204030204" pitchFamily="34" charset="0"/>
              </a:rPr>
              <a:t>Ông</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là</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người</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có</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công</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rất</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lớn</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đối</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với</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khởi</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nghĩa</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Tây</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Sơn</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giai</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đoạn</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đầu</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710318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0869" y="762000"/>
            <a:ext cx="5190636"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8607" b="9450"/>
          <a:stretch/>
        </p:blipFill>
        <p:spPr bwMode="auto">
          <a:xfrm>
            <a:off x="6323012" y="116440"/>
            <a:ext cx="4648200" cy="6524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2050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012" y="457200"/>
            <a:ext cx="4149963"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561012" y="304800"/>
            <a:ext cx="6092825" cy="6001643"/>
          </a:xfrm>
          <a:prstGeom prst="rect">
            <a:avLst/>
          </a:prstGeom>
        </p:spPr>
        <p:txBody>
          <a:bodyPr>
            <a:spAutoFit/>
          </a:bodyPr>
          <a:lstStyle/>
          <a:p>
            <a:pPr algn="just"/>
            <a:r>
              <a:rPr lang="vi-VN" sz="2400" b="0" i="0" dirty="0" smtClean="0">
                <a:solidFill>
                  <a:srgbClr val="222222"/>
                </a:solidFill>
                <a:effectLst/>
                <a:latin typeface="Calibri" panose="020F0502020204030204" pitchFamily="34" charset="0"/>
                <a:cs typeface="Calibri" panose="020F0502020204030204" pitchFamily="34" charset="0"/>
              </a:rPr>
              <a:t>Ông thường được miêu tả là một người ôn hòa, dáng người mảnh khảnh theo học văn võ cùng một thầy với hai người anh. Ông thường hay đi xa giao du đây đó quen biết rộng, lấy nghề thuốc giúp người nên dân chúng gọi ông là thầy tư Lữ. Tương truyền ông xuất gia Minh giáo hay đạo Mani, biết dùng yêu thuật lại hay lên vùng thượng đạo chữa bệnh trừ tà, người Thượng rất kính sợ ông mà tuân theo, vì vậy khi Tây Sơn khởi nghĩa việc xây dựng lực lượng ban đầu không thể không kể đến tay ông.</a:t>
            </a:r>
            <a:r>
              <a:rPr lang="vi-VN" sz="2400" dirty="0" smtClean="0">
                <a:latin typeface="Calibri" panose="020F0502020204030204" pitchFamily="34" charset="0"/>
                <a:cs typeface="Calibri" panose="020F0502020204030204" pitchFamily="34" charset="0"/>
              </a:rPr>
              <a:t/>
            </a:r>
            <a:br>
              <a:rPr lang="vi-VN" sz="2400" dirty="0" smtClean="0">
                <a:latin typeface="Calibri" panose="020F0502020204030204" pitchFamily="34" charset="0"/>
                <a:cs typeface="Calibri" panose="020F0502020204030204" pitchFamily="34" charset="0"/>
              </a:rPr>
            </a:br>
            <a:r>
              <a:rPr lang="vi-VN" sz="2400" b="0" i="0" dirty="0" smtClean="0">
                <a:solidFill>
                  <a:srgbClr val="222222"/>
                </a:solidFill>
                <a:effectLst/>
                <a:latin typeface="Calibri" panose="020F0502020204030204" pitchFamily="34" charset="0"/>
                <a:cs typeface="Calibri" panose="020F0502020204030204" pitchFamily="34" charset="0"/>
              </a:rPr>
              <a:t>Không những tham gia xây dựng lực lượng, Nguyễn Lữ còn góp công trong nhiều </a:t>
            </a:r>
            <a:r>
              <a:rPr lang="vi-VN" sz="2400" b="0" i="0" u="none" strike="noStrike" dirty="0" smtClean="0">
                <a:effectLst/>
                <a:latin typeface="Calibri" panose="020F0502020204030204" pitchFamily="34" charset="0"/>
                <a:cs typeface="Calibri" panose="020F0502020204030204" pitchFamily="34" charset="0"/>
              </a:rPr>
              <a:t>trận đánh</a:t>
            </a:r>
            <a:r>
              <a:rPr lang="vi-VN" sz="2400" b="0" i="0" dirty="0" smtClean="0">
                <a:solidFill>
                  <a:srgbClr val="222222"/>
                </a:solidFill>
                <a:effectLst/>
                <a:latin typeface="Calibri" panose="020F0502020204030204" pitchFamily="34" charset="0"/>
                <a:cs typeface="Calibri" panose="020F0502020204030204" pitchFamily="34" charset="0"/>
              </a:rPr>
              <a:t> quan trọng thời kì đầu giúp quân Tây Sơn đánh bại chúa Nguyễn tiêu diệt gần hết gia tộc này, chỉ trừ Nguyễn Ánh.</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449550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2"/>
          <a:srcRect l="7929" t="14522" r="8438" b="14913"/>
          <a:stretch>
            <a:fillRect/>
          </a:stretch>
        </p:blipFill>
        <p:spPr>
          <a:xfrm>
            <a:off x="0" y="0"/>
            <a:ext cx="12188825" cy="6858000"/>
          </a:xfrm>
          <a:prstGeom prst="rect">
            <a:avLst/>
          </a:prstGeom>
        </p:spPr>
      </p:pic>
      <p:pic>
        <p:nvPicPr>
          <p:cNvPr id="3" name="Picture 14"/>
          <p:cNvPicPr>
            <a:picLocks noChangeAspect="1"/>
          </p:cNvPicPr>
          <p:nvPr/>
        </p:nvPicPr>
        <p:blipFill>
          <a:blip r:embed="rId3"/>
          <a:srcRect/>
          <a:stretch>
            <a:fillRect/>
          </a:stretch>
        </p:blipFill>
        <p:spPr>
          <a:xfrm>
            <a:off x="608016" y="3124200"/>
            <a:ext cx="2031131" cy="3392286"/>
          </a:xfrm>
          <a:prstGeom prst="rect">
            <a:avLst/>
          </a:prstGeom>
        </p:spPr>
      </p:pic>
      <p:sp>
        <p:nvSpPr>
          <p:cNvPr id="2" name="Rounded Rectangular Callout 1"/>
          <p:cNvSpPr/>
          <p:nvPr/>
        </p:nvSpPr>
        <p:spPr>
          <a:xfrm>
            <a:off x="760412" y="419528"/>
            <a:ext cx="5029197" cy="1905000"/>
          </a:xfrm>
          <a:prstGeom prst="wedgeRoundRectCallout">
            <a:avLst>
              <a:gd name="adj1" fmla="val -40344"/>
              <a:gd name="adj2" fmla="val 78308"/>
              <a:gd name="adj3" fmla="val 16667"/>
            </a:avLst>
          </a:prstGeom>
          <a:solidFill>
            <a:srgbClr val="FFCCCC"/>
          </a:solidFill>
          <a:ln w="5715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C00000"/>
                </a:solidFill>
                <a:latin typeface="Times New Roman" pitchFamily="18" charset="0"/>
                <a:cs typeface="Times New Roman" pitchFamily="18" charset="0"/>
              </a:rPr>
              <a:t>Trình</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bày</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những</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nét</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chính</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về</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nghĩa</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quân</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Tây</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Sơn</a:t>
            </a:r>
            <a:r>
              <a:rPr lang="en-US" sz="2800" b="1" dirty="0" smtClean="0">
                <a:solidFill>
                  <a:srgbClr val="C00000"/>
                </a:solidFill>
                <a:latin typeface="Times New Roman" pitchFamily="18" charset="0"/>
                <a:cs typeface="Times New Roman" pitchFamily="18" charset="0"/>
              </a:rPr>
              <a:t>?</a:t>
            </a:r>
            <a:endParaRPr lang="en-US" sz="2800" b="1" dirty="0">
              <a:solidFill>
                <a:srgbClr val="C00000"/>
              </a:solidFill>
              <a:latin typeface="Times New Roman" pitchFamily="18" charset="0"/>
              <a:cs typeface="Times New Roman" pitchFamily="18" charset="0"/>
            </a:endParaRPr>
          </a:p>
        </p:txBody>
      </p:sp>
      <p:grpSp>
        <p:nvGrpSpPr>
          <p:cNvPr id="7" name="Group 6"/>
          <p:cNvGrpSpPr/>
          <p:nvPr/>
        </p:nvGrpSpPr>
        <p:grpSpPr>
          <a:xfrm>
            <a:off x="5637212" y="2107098"/>
            <a:ext cx="3862386" cy="351126"/>
            <a:chOff x="64587" y="944151"/>
            <a:chExt cx="3862386" cy="351126"/>
          </a:xfrm>
        </p:grpSpPr>
        <p:sp>
          <p:nvSpPr>
            <p:cNvPr id="38" name="Rectangle 37"/>
            <p:cNvSpPr/>
            <p:nvPr/>
          </p:nvSpPr>
          <p:spPr>
            <a:xfrm>
              <a:off x="64587" y="944151"/>
              <a:ext cx="3862386" cy="35112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9" name="Rectangle 38"/>
            <p:cNvSpPr/>
            <p:nvPr/>
          </p:nvSpPr>
          <p:spPr>
            <a:xfrm>
              <a:off x="64587" y="944151"/>
              <a:ext cx="3862386" cy="35112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0960" tIns="60960" rIns="60960" bIns="60960" numCol="1" spcCol="1270" anchor="b" anchorCtr="0">
              <a:noAutofit/>
            </a:bodyPr>
            <a:lstStyle/>
            <a:p>
              <a:pPr lvl="0" algn="l" defTabSz="711200">
                <a:lnSpc>
                  <a:spcPct val="90000"/>
                </a:lnSpc>
                <a:spcBef>
                  <a:spcPct val="0"/>
                </a:spcBef>
                <a:spcAft>
                  <a:spcPct val="35000"/>
                </a:spcAft>
              </a:pPr>
              <a:endParaRPr lang="en-US" sz="3600" kern="1200" dirty="0"/>
            </a:p>
          </p:txBody>
        </p:sp>
      </p:grpSp>
      <p:sp>
        <p:nvSpPr>
          <p:cNvPr id="8" name="Chevron 7"/>
          <p:cNvSpPr/>
          <p:nvPr/>
        </p:nvSpPr>
        <p:spPr>
          <a:xfrm>
            <a:off x="5637212" y="2458224"/>
            <a:ext cx="903798" cy="715256"/>
          </a:xfrm>
          <a:prstGeom prst="chevron">
            <a:avLst>
              <a:gd name="adj" fmla="val 70610"/>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9" name="Chevron 8"/>
          <p:cNvSpPr/>
          <p:nvPr/>
        </p:nvSpPr>
        <p:spPr>
          <a:xfrm>
            <a:off x="6180092" y="2458224"/>
            <a:ext cx="903798" cy="715256"/>
          </a:xfrm>
          <a:prstGeom prst="chevron">
            <a:avLst>
              <a:gd name="adj" fmla="val 70610"/>
            </a:avLst>
          </a:pr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0" name="Chevron 9"/>
          <p:cNvSpPr/>
          <p:nvPr/>
        </p:nvSpPr>
        <p:spPr>
          <a:xfrm>
            <a:off x="6723401" y="2458224"/>
            <a:ext cx="903798" cy="715256"/>
          </a:xfrm>
          <a:prstGeom prst="chevron">
            <a:avLst>
              <a:gd name="adj" fmla="val 70610"/>
            </a:avLst>
          </a:pr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1" name="Chevron 10"/>
          <p:cNvSpPr/>
          <p:nvPr/>
        </p:nvSpPr>
        <p:spPr>
          <a:xfrm>
            <a:off x="7266281" y="2458224"/>
            <a:ext cx="903798" cy="715256"/>
          </a:xfrm>
          <a:prstGeom prst="chevron">
            <a:avLst>
              <a:gd name="adj" fmla="val 70610"/>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2" name="Chevron 11"/>
          <p:cNvSpPr/>
          <p:nvPr/>
        </p:nvSpPr>
        <p:spPr>
          <a:xfrm>
            <a:off x="7809590" y="2458224"/>
            <a:ext cx="903798" cy="715256"/>
          </a:xfrm>
          <a:prstGeom prst="chevron">
            <a:avLst>
              <a:gd name="adj" fmla="val 70610"/>
            </a:avLst>
          </a:prstGeom>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3" name="Chevron 12"/>
          <p:cNvSpPr/>
          <p:nvPr/>
        </p:nvSpPr>
        <p:spPr>
          <a:xfrm>
            <a:off x="8352470" y="2458224"/>
            <a:ext cx="903798" cy="715256"/>
          </a:xfrm>
          <a:prstGeom prst="chevron">
            <a:avLst>
              <a:gd name="adj" fmla="val 70610"/>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4" name="Chevron 13"/>
          <p:cNvSpPr/>
          <p:nvPr/>
        </p:nvSpPr>
        <p:spPr>
          <a:xfrm>
            <a:off x="8895779" y="2458224"/>
            <a:ext cx="903798" cy="715256"/>
          </a:xfrm>
          <a:prstGeom prst="chevron">
            <a:avLst>
              <a:gd name="adj" fmla="val 70610"/>
            </a:avLst>
          </a:pr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grpSp>
        <p:nvGrpSpPr>
          <p:cNvPr id="15" name="Group 14"/>
          <p:cNvGrpSpPr/>
          <p:nvPr/>
        </p:nvGrpSpPr>
        <p:grpSpPr>
          <a:xfrm>
            <a:off x="5637212" y="2529749"/>
            <a:ext cx="3912597" cy="572205"/>
            <a:chOff x="64587" y="1366802"/>
            <a:chExt cx="3912597" cy="572205"/>
          </a:xfrm>
        </p:grpSpPr>
        <p:sp>
          <p:nvSpPr>
            <p:cNvPr id="36" name="Rectangle 35"/>
            <p:cNvSpPr/>
            <p:nvPr/>
          </p:nvSpPr>
          <p:spPr>
            <a:xfrm>
              <a:off x="64587" y="1366802"/>
              <a:ext cx="3912597" cy="572205"/>
            </a:xfrm>
            <a:prstGeom prst="rect">
              <a:avLst/>
            </a:prstGeom>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7" name="Rectangle 36"/>
            <p:cNvSpPr/>
            <p:nvPr/>
          </p:nvSpPr>
          <p:spPr>
            <a:xfrm>
              <a:off x="64587" y="1366802"/>
              <a:ext cx="3912597" cy="57220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ctr" defTabSz="1333500">
                <a:lnSpc>
                  <a:spcPct val="90000"/>
                </a:lnSpc>
                <a:spcBef>
                  <a:spcPct val="0"/>
                </a:spcBef>
                <a:spcAft>
                  <a:spcPct val="35000"/>
                </a:spcAft>
              </a:pPr>
              <a:r>
                <a:rPr lang="en-US" sz="3600" kern="1200" dirty="0" err="1" smtClean="0"/>
                <a:t>Căn</a:t>
              </a:r>
              <a:r>
                <a:rPr lang="en-US" sz="3600" kern="1200" dirty="0" smtClean="0"/>
                <a:t> </a:t>
              </a:r>
              <a:r>
                <a:rPr lang="en-US" sz="3600" kern="1200" dirty="0" err="1" smtClean="0"/>
                <a:t>cứ</a:t>
              </a:r>
              <a:endParaRPr lang="en-US" sz="3600" kern="1200" dirty="0"/>
            </a:p>
          </p:txBody>
        </p:sp>
      </p:grpSp>
      <p:sp>
        <p:nvSpPr>
          <p:cNvPr id="16" name="Chevron 15"/>
          <p:cNvSpPr/>
          <p:nvPr/>
        </p:nvSpPr>
        <p:spPr>
          <a:xfrm>
            <a:off x="5637212" y="3630595"/>
            <a:ext cx="903798" cy="715256"/>
          </a:xfrm>
          <a:prstGeom prst="chevron">
            <a:avLst>
              <a:gd name="adj" fmla="val 70610"/>
            </a:avLst>
          </a:pr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7" name="Chevron 16"/>
          <p:cNvSpPr/>
          <p:nvPr/>
        </p:nvSpPr>
        <p:spPr>
          <a:xfrm>
            <a:off x="6180092" y="3630595"/>
            <a:ext cx="903798" cy="715256"/>
          </a:xfrm>
          <a:prstGeom prst="chevron">
            <a:avLst>
              <a:gd name="adj" fmla="val 70610"/>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8" name="Chevron 17"/>
          <p:cNvSpPr/>
          <p:nvPr/>
        </p:nvSpPr>
        <p:spPr>
          <a:xfrm>
            <a:off x="6723401" y="3630595"/>
            <a:ext cx="903798" cy="715256"/>
          </a:xfrm>
          <a:prstGeom prst="chevron">
            <a:avLst>
              <a:gd name="adj" fmla="val 70610"/>
            </a:avLst>
          </a:prstGeom>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9" name="Chevron 18"/>
          <p:cNvSpPr/>
          <p:nvPr/>
        </p:nvSpPr>
        <p:spPr>
          <a:xfrm>
            <a:off x="7266281" y="3630595"/>
            <a:ext cx="903798" cy="715256"/>
          </a:xfrm>
          <a:prstGeom prst="chevron">
            <a:avLst>
              <a:gd name="adj" fmla="val 70610"/>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0" name="Chevron 19"/>
          <p:cNvSpPr/>
          <p:nvPr/>
        </p:nvSpPr>
        <p:spPr>
          <a:xfrm>
            <a:off x="7809590" y="3630595"/>
            <a:ext cx="903798" cy="715256"/>
          </a:xfrm>
          <a:prstGeom prst="chevron">
            <a:avLst>
              <a:gd name="adj" fmla="val 70610"/>
            </a:avLst>
          </a:pr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1" name="Chevron 20"/>
          <p:cNvSpPr/>
          <p:nvPr/>
        </p:nvSpPr>
        <p:spPr>
          <a:xfrm>
            <a:off x="8352470" y="3630595"/>
            <a:ext cx="903798" cy="715256"/>
          </a:xfrm>
          <a:prstGeom prst="chevron">
            <a:avLst>
              <a:gd name="adj" fmla="val 70610"/>
            </a:avLst>
          </a:pr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22" name="Chevron 21"/>
          <p:cNvSpPr/>
          <p:nvPr/>
        </p:nvSpPr>
        <p:spPr>
          <a:xfrm>
            <a:off x="8895779" y="3630595"/>
            <a:ext cx="903798" cy="715256"/>
          </a:xfrm>
          <a:prstGeom prst="chevron">
            <a:avLst>
              <a:gd name="adj" fmla="val 70610"/>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grpSp>
        <p:nvGrpSpPr>
          <p:cNvPr id="23" name="Group 22"/>
          <p:cNvGrpSpPr/>
          <p:nvPr/>
        </p:nvGrpSpPr>
        <p:grpSpPr>
          <a:xfrm>
            <a:off x="5637212" y="3702121"/>
            <a:ext cx="3912597" cy="572205"/>
            <a:chOff x="64587" y="2539174"/>
            <a:chExt cx="3912597" cy="572205"/>
          </a:xfrm>
        </p:grpSpPr>
        <p:sp>
          <p:nvSpPr>
            <p:cNvPr id="34" name="Rectangle 33"/>
            <p:cNvSpPr/>
            <p:nvPr/>
          </p:nvSpPr>
          <p:spPr>
            <a:xfrm>
              <a:off x="64587" y="2539174"/>
              <a:ext cx="3912597" cy="572205"/>
            </a:xfrm>
            <a:prstGeom prst="rect">
              <a:avLst/>
            </a:prstGeom>
          </p:spPr>
          <p:style>
            <a:lnRef idx="2">
              <a:schemeClr val="accent3">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5" name="Rectangle 34"/>
            <p:cNvSpPr/>
            <p:nvPr/>
          </p:nvSpPr>
          <p:spPr>
            <a:xfrm>
              <a:off x="64587" y="2539174"/>
              <a:ext cx="3912597" cy="57220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ctr" defTabSz="1333500">
                <a:lnSpc>
                  <a:spcPct val="90000"/>
                </a:lnSpc>
                <a:spcBef>
                  <a:spcPct val="0"/>
                </a:spcBef>
                <a:spcAft>
                  <a:spcPct val="35000"/>
                </a:spcAft>
              </a:pPr>
              <a:r>
                <a:rPr lang="en-US" sz="3600" kern="1200" dirty="0" err="1" smtClean="0"/>
                <a:t>Khẩu</a:t>
              </a:r>
              <a:r>
                <a:rPr lang="en-US" sz="3600" kern="1200" dirty="0" smtClean="0"/>
                <a:t> </a:t>
              </a:r>
              <a:r>
                <a:rPr lang="en-US" sz="3600" kern="1200" dirty="0" err="1" smtClean="0"/>
                <a:t>hiệu</a:t>
              </a:r>
              <a:endParaRPr lang="en-US" sz="3600" kern="1200" dirty="0"/>
            </a:p>
          </p:txBody>
        </p:sp>
      </p:grpSp>
      <p:sp>
        <p:nvSpPr>
          <p:cNvPr id="24" name="Chevron 23"/>
          <p:cNvSpPr/>
          <p:nvPr/>
        </p:nvSpPr>
        <p:spPr>
          <a:xfrm>
            <a:off x="5637212" y="4802967"/>
            <a:ext cx="903798" cy="715256"/>
          </a:xfrm>
          <a:prstGeom prst="chevron">
            <a:avLst>
              <a:gd name="adj" fmla="val 70610"/>
            </a:avLst>
          </a:prstGeom>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25" name="Chevron 24"/>
          <p:cNvSpPr/>
          <p:nvPr/>
        </p:nvSpPr>
        <p:spPr>
          <a:xfrm>
            <a:off x="6180092" y="4802967"/>
            <a:ext cx="903798" cy="715256"/>
          </a:xfrm>
          <a:prstGeom prst="chevron">
            <a:avLst>
              <a:gd name="adj" fmla="val 70610"/>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6" name="Chevron 25"/>
          <p:cNvSpPr/>
          <p:nvPr/>
        </p:nvSpPr>
        <p:spPr>
          <a:xfrm>
            <a:off x="6723401" y="4802967"/>
            <a:ext cx="903798" cy="715256"/>
          </a:xfrm>
          <a:prstGeom prst="chevron">
            <a:avLst>
              <a:gd name="adj" fmla="val 70610"/>
            </a:avLst>
          </a:pr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7" name="Chevron 26"/>
          <p:cNvSpPr/>
          <p:nvPr/>
        </p:nvSpPr>
        <p:spPr>
          <a:xfrm>
            <a:off x="7266281" y="4802967"/>
            <a:ext cx="903798" cy="715256"/>
          </a:xfrm>
          <a:prstGeom prst="chevron">
            <a:avLst>
              <a:gd name="adj" fmla="val 70610"/>
            </a:avLst>
          </a:pr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28" name="Chevron 27"/>
          <p:cNvSpPr/>
          <p:nvPr/>
        </p:nvSpPr>
        <p:spPr>
          <a:xfrm>
            <a:off x="7809590" y="4802967"/>
            <a:ext cx="903798" cy="715256"/>
          </a:xfrm>
          <a:prstGeom prst="chevron">
            <a:avLst>
              <a:gd name="adj" fmla="val 70610"/>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9" name="Chevron 28"/>
          <p:cNvSpPr/>
          <p:nvPr/>
        </p:nvSpPr>
        <p:spPr>
          <a:xfrm>
            <a:off x="8352470" y="4802967"/>
            <a:ext cx="903798" cy="715256"/>
          </a:xfrm>
          <a:prstGeom prst="chevron">
            <a:avLst>
              <a:gd name="adj" fmla="val 70610"/>
            </a:avLst>
          </a:prstGeom>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30" name="Chevron 29"/>
          <p:cNvSpPr/>
          <p:nvPr/>
        </p:nvSpPr>
        <p:spPr>
          <a:xfrm>
            <a:off x="8895779" y="4802967"/>
            <a:ext cx="903798" cy="715256"/>
          </a:xfrm>
          <a:prstGeom prst="chevron">
            <a:avLst>
              <a:gd name="adj" fmla="val 70610"/>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grpSp>
        <p:nvGrpSpPr>
          <p:cNvPr id="31" name="Group 30"/>
          <p:cNvGrpSpPr/>
          <p:nvPr/>
        </p:nvGrpSpPr>
        <p:grpSpPr>
          <a:xfrm>
            <a:off x="5637212" y="4874492"/>
            <a:ext cx="3912597" cy="572205"/>
            <a:chOff x="64587" y="3711545"/>
            <a:chExt cx="3912597" cy="572205"/>
          </a:xfrm>
        </p:grpSpPr>
        <p:sp>
          <p:nvSpPr>
            <p:cNvPr id="32" name="Rectangle 31"/>
            <p:cNvSpPr/>
            <p:nvPr/>
          </p:nvSpPr>
          <p:spPr>
            <a:xfrm>
              <a:off x="64587" y="3711545"/>
              <a:ext cx="3912597" cy="572205"/>
            </a:xfrm>
            <a:prstGeom prst="rect">
              <a:avLst/>
            </a:prstGeom>
          </p:spPr>
          <p:style>
            <a:lnRef idx="2">
              <a:schemeClr val="accent4">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3" name="Rectangle 32"/>
            <p:cNvSpPr/>
            <p:nvPr/>
          </p:nvSpPr>
          <p:spPr>
            <a:xfrm>
              <a:off x="64587" y="3711545"/>
              <a:ext cx="3912597" cy="57220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ctr" defTabSz="1333500">
                <a:lnSpc>
                  <a:spcPct val="90000"/>
                </a:lnSpc>
                <a:spcBef>
                  <a:spcPct val="0"/>
                </a:spcBef>
                <a:spcAft>
                  <a:spcPct val="35000"/>
                </a:spcAft>
              </a:pPr>
              <a:r>
                <a:rPr lang="en-US" sz="3600" kern="1200" dirty="0" err="1" smtClean="0"/>
                <a:t>Lực</a:t>
              </a:r>
              <a:r>
                <a:rPr lang="en-US" sz="3600" kern="1200" dirty="0" smtClean="0"/>
                <a:t> </a:t>
              </a:r>
              <a:r>
                <a:rPr lang="en-US" sz="3600" kern="1200" dirty="0" err="1" smtClean="0"/>
                <a:t>lượng</a:t>
              </a:r>
              <a:endParaRPr lang="en-US" sz="3600" kern="1200" dirty="0"/>
            </a:p>
          </p:txBody>
        </p:sp>
      </p:grpSp>
    </p:spTree>
    <p:extLst>
      <p:ext uri="{BB962C8B-B14F-4D97-AF65-F5344CB8AC3E}">
        <p14:creationId xmlns:p14="http://schemas.microsoft.com/office/powerpoint/2010/main" val="285848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p:cNvPicPr>
            <a:picLocks noChangeAspect="1"/>
          </p:cNvPicPr>
          <p:nvPr/>
        </p:nvPicPr>
        <p:blipFill>
          <a:blip r:embed="rId2"/>
          <a:srcRect l="7929" t="14522" r="8438" b="14913"/>
          <a:stretch>
            <a:fillRect/>
          </a:stretch>
        </p:blipFill>
        <p:spPr>
          <a:xfrm>
            <a:off x="0" y="0"/>
            <a:ext cx="12188825" cy="6858000"/>
          </a:xfrm>
          <a:prstGeom prst="rect">
            <a:avLst/>
          </a:prstGeom>
        </p:spPr>
      </p:pic>
      <p:sp>
        <p:nvSpPr>
          <p:cNvPr id="41" name="TextBox 40"/>
          <p:cNvSpPr txBox="1"/>
          <p:nvPr/>
        </p:nvSpPr>
        <p:spPr>
          <a:xfrm>
            <a:off x="762000" y="533400"/>
            <a:ext cx="2295912" cy="584775"/>
          </a:xfrm>
          <a:prstGeom prst="rect">
            <a:avLst/>
          </a:prstGeom>
          <a:noFill/>
        </p:spPr>
        <p:txBody>
          <a:bodyPr wrap="square" rtlCol="0">
            <a:spAutoFit/>
          </a:bodyPr>
          <a:lstStyle/>
          <a:p>
            <a:r>
              <a:rPr lang="en-US" sz="3200" b="1" dirty="0" smtClean="0">
                <a:latin typeface="+mj-lt"/>
                <a:cs typeface="Times New Roman" panose="02020603050405020304" pitchFamily="18" charset="0"/>
              </a:rPr>
              <a:t>- </a:t>
            </a:r>
            <a:r>
              <a:rPr lang="en-US" sz="3200" b="1" dirty="0" err="1" smtClean="0">
                <a:latin typeface="+mj-lt"/>
                <a:cs typeface="Times New Roman" panose="02020603050405020304" pitchFamily="18" charset="0"/>
              </a:rPr>
              <a:t>Căn</a:t>
            </a:r>
            <a:r>
              <a:rPr lang="en-US" sz="3200" b="1" dirty="0" smtClean="0">
                <a:latin typeface="+mj-lt"/>
                <a:cs typeface="Times New Roman" panose="02020603050405020304" pitchFamily="18" charset="0"/>
              </a:rPr>
              <a:t> </a:t>
            </a:r>
            <a:r>
              <a:rPr lang="en-US" sz="3200" b="1" dirty="0" err="1" smtClean="0">
                <a:latin typeface="+mj-lt"/>
                <a:cs typeface="Times New Roman" panose="02020603050405020304" pitchFamily="18" charset="0"/>
              </a:rPr>
              <a:t>cứ</a:t>
            </a:r>
            <a:r>
              <a:rPr lang="en-US" sz="3200" b="1" dirty="0" smtClean="0">
                <a:latin typeface="+mj-lt"/>
                <a:cs typeface="Times New Roman" panose="02020603050405020304" pitchFamily="18" charset="0"/>
              </a:rPr>
              <a:t>: </a:t>
            </a:r>
            <a:endParaRPr lang="en-US" sz="3200" b="1" dirty="0">
              <a:latin typeface="+mj-lt"/>
              <a:cs typeface="Times New Roman" panose="02020603050405020304" pitchFamily="18" charset="0"/>
            </a:endParaRPr>
          </a:p>
        </p:txBody>
      </p:sp>
      <p:sp>
        <p:nvSpPr>
          <p:cNvPr id="42" name="TextBox 41"/>
          <p:cNvSpPr txBox="1"/>
          <p:nvPr/>
        </p:nvSpPr>
        <p:spPr>
          <a:xfrm>
            <a:off x="762000" y="2678668"/>
            <a:ext cx="2295912" cy="584775"/>
          </a:xfrm>
          <a:prstGeom prst="rect">
            <a:avLst/>
          </a:prstGeom>
          <a:noFill/>
        </p:spPr>
        <p:txBody>
          <a:bodyPr wrap="square" rtlCol="0">
            <a:spAutoFit/>
          </a:bodyPr>
          <a:lstStyle/>
          <a:p>
            <a:r>
              <a:rPr lang="en-US" sz="3200" b="1" dirty="0" smtClean="0">
                <a:latin typeface="+mj-lt"/>
                <a:cs typeface="Times New Roman" panose="02020603050405020304" pitchFamily="18" charset="0"/>
              </a:rPr>
              <a:t>- </a:t>
            </a:r>
            <a:r>
              <a:rPr lang="en-US" sz="3200" b="1" dirty="0" err="1" smtClean="0">
                <a:latin typeface="+mj-lt"/>
                <a:cs typeface="Times New Roman" panose="02020603050405020304" pitchFamily="18" charset="0"/>
              </a:rPr>
              <a:t>Khẩu</a:t>
            </a:r>
            <a:r>
              <a:rPr lang="en-US" sz="3200" b="1" dirty="0" smtClean="0">
                <a:latin typeface="+mj-lt"/>
                <a:cs typeface="Times New Roman" panose="02020603050405020304" pitchFamily="18" charset="0"/>
              </a:rPr>
              <a:t> </a:t>
            </a:r>
            <a:r>
              <a:rPr lang="en-US" sz="3200" b="1" dirty="0" err="1" smtClean="0">
                <a:latin typeface="+mj-lt"/>
                <a:cs typeface="Times New Roman" panose="02020603050405020304" pitchFamily="18" charset="0"/>
              </a:rPr>
              <a:t>hiệu</a:t>
            </a:r>
            <a:endParaRPr lang="en-US" sz="3200" b="1" dirty="0">
              <a:latin typeface="+mj-lt"/>
              <a:cs typeface="Times New Roman" panose="02020603050405020304" pitchFamily="18" charset="0"/>
            </a:endParaRPr>
          </a:p>
        </p:txBody>
      </p:sp>
      <p:sp>
        <p:nvSpPr>
          <p:cNvPr id="43" name="TextBox 42"/>
          <p:cNvSpPr txBox="1"/>
          <p:nvPr/>
        </p:nvSpPr>
        <p:spPr>
          <a:xfrm>
            <a:off x="838199" y="4960203"/>
            <a:ext cx="2427861" cy="584775"/>
          </a:xfrm>
          <a:prstGeom prst="rect">
            <a:avLst/>
          </a:prstGeom>
          <a:noFill/>
        </p:spPr>
        <p:txBody>
          <a:bodyPr wrap="square" rtlCol="0">
            <a:spAutoFit/>
          </a:bodyPr>
          <a:lstStyle/>
          <a:p>
            <a:r>
              <a:rPr lang="en-US" sz="3200" b="1" dirty="0" smtClean="0">
                <a:latin typeface="+mj-lt"/>
                <a:cs typeface="Times New Roman" panose="02020603050405020304" pitchFamily="18" charset="0"/>
              </a:rPr>
              <a:t>- </a:t>
            </a:r>
            <a:r>
              <a:rPr lang="en-US" sz="3200" b="1" dirty="0" err="1" smtClean="0">
                <a:latin typeface="+mj-lt"/>
                <a:cs typeface="Times New Roman" panose="02020603050405020304" pitchFamily="18" charset="0"/>
              </a:rPr>
              <a:t>Lực</a:t>
            </a:r>
            <a:r>
              <a:rPr lang="en-US" sz="3200" b="1" dirty="0" smtClean="0">
                <a:latin typeface="+mj-lt"/>
                <a:cs typeface="Times New Roman" panose="02020603050405020304" pitchFamily="18" charset="0"/>
              </a:rPr>
              <a:t> </a:t>
            </a:r>
            <a:r>
              <a:rPr lang="en-US" sz="3200" b="1" dirty="0" err="1" smtClean="0">
                <a:latin typeface="+mj-lt"/>
                <a:cs typeface="Times New Roman" panose="02020603050405020304" pitchFamily="18" charset="0"/>
              </a:rPr>
              <a:t>lượng</a:t>
            </a:r>
            <a:endParaRPr lang="en-US" sz="3200" b="1" dirty="0">
              <a:latin typeface="+mj-lt"/>
              <a:cs typeface="Times New Roman" panose="02020603050405020304" pitchFamily="18" charset="0"/>
            </a:endParaRPr>
          </a:p>
        </p:txBody>
      </p:sp>
      <p:sp>
        <p:nvSpPr>
          <p:cNvPr id="44" name="TextBox 43"/>
          <p:cNvSpPr txBox="1"/>
          <p:nvPr/>
        </p:nvSpPr>
        <p:spPr>
          <a:xfrm>
            <a:off x="3053755" y="533400"/>
            <a:ext cx="8761412" cy="1077218"/>
          </a:xfrm>
          <a:prstGeom prst="rect">
            <a:avLst/>
          </a:prstGeom>
          <a:noFill/>
        </p:spPr>
        <p:txBody>
          <a:bodyPr wrap="square" rtlCol="0">
            <a:spAutoFit/>
          </a:bodyPr>
          <a:lstStyle/>
          <a:p>
            <a:r>
              <a:rPr lang="en-US" sz="3200" dirty="0" err="1" smtClean="0">
                <a:latin typeface="+mj-lt"/>
                <a:cs typeface="Times New Roman" panose="02020603050405020304" pitchFamily="18" charset="0"/>
              </a:rPr>
              <a:t>Tây</a:t>
            </a:r>
            <a:r>
              <a:rPr lang="en-US" sz="3200" dirty="0" smtClean="0">
                <a:latin typeface="+mj-lt"/>
                <a:cs typeface="Times New Roman" panose="02020603050405020304" pitchFamily="18" charset="0"/>
              </a:rPr>
              <a:t> </a:t>
            </a:r>
            <a:r>
              <a:rPr lang="en-US" sz="3200" dirty="0" err="1" smtClean="0">
                <a:latin typeface="+mj-lt"/>
                <a:cs typeface="Times New Roman" panose="02020603050405020304" pitchFamily="18" charset="0"/>
              </a:rPr>
              <a:t>Sơn</a:t>
            </a:r>
            <a:r>
              <a:rPr lang="en-US" sz="3200" dirty="0" smtClean="0">
                <a:latin typeface="+mj-lt"/>
                <a:cs typeface="Times New Roman" panose="02020603050405020304" pitchFamily="18" charset="0"/>
              </a:rPr>
              <a:t> </a:t>
            </a:r>
            <a:r>
              <a:rPr lang="en-US" sz="3200" dirty="0" err="1" smtClean="0">
                <a:latin typeface="+mj-lt"/>
                <a:cs typeface="Times New Roman" panose="02020603050405020304" pitchFamily="18" charset="0"/>
              </a:rPr>
              <a:t>Thượng</a:t>
            </a:r>
            <a:r>
              <a:rPr lang="en-US" sz="3200" dirty="0" smtClean="0">
                <a:latin typeface="+mj-lt"/>
                <a:cs typeface="Times New Roman" panose="02020603050405020304" pitchFamily="18" charset="0"/>
              </a:rPr>
              <a:t> </a:t>
            </a:r>
            <a:r>
              <a:rPr lang="en-US" sz="3200" dirty="0" err="1" smtClean="0">
                <a:latin typeface="+mj-lt"/>
                <a:cs typeface="Times New Roman" panose="02020603050405020304" pitchFamily="18" charset="0"/>
              </a:rPr>
              <a:t>Đạo</a:t>
            </a:r>
            <a:r>
              <a:rPr lang="en-US" sz="3200" dirty="0" smtClean="0">
                <a:latin typeface="+mj-lt"/>
                <a:cs typeface="Times New Roman" panose="02020603050405020304" pitchFamily="18" charset="0"/>
              </a:rPr>
              <a:t>, </a:t>
            </a:r>
            <a:r>
              <a:rPr lang="en-US" sz="3200" dirty="0" err="1" smtClean="0">
                <a:latin typeface="+mj-lt"/>
                <a:cs typeface="Times New Roman" panose="02020603050405020304" pitchFamily="18" charset="0"/>
              </a:rPr>
              <a:t>sau</a:t>
            </a:r>
            <a:r>
              <a:rPr lang="en-US" sz="3200" dirty="0" smtClean="0">
                <a:latin typeface="+mj-lt"/>
                <a:cs typeface="Times New Roman" panose="02020603050405020304" pitchFamily="18" charset="0"/>
              </a:rPr>
              <a:t> </a:t>
            </a:r>
            <a:r>
              <a:rPr lang="en-US" sz="3200" dirty="0" err="1" smtClean="0">
                <a:latin typeface="+mj-lt"/>
                <a:cs typeface="Times New Roman" panose="02020603050405020304" pitchFamily="18" charset="0"/>
              </a:rPr>
              <a:t>chuyển</a:t>
            </a:r>
            <a:r>
              <a:rPr lang="en-US" sz="3200" dirty="0" smtClean="0">
                <a:latin typeface="+mj-lt"/>
                <a:cs typeface="Times New Roman" panose="02020603050405020304" pitchFamily="18" charset="0"/>
              </a:rPr>
              <a:t> </a:t>
            </a:r>
            <a:r>
              <a:rPr lang="en-US" sz="3200" dirty="0" err="1" smtClean="0">
                <a:latin typeface="+mj-lt"/>
                <a:cs typeface="Times New Roman" panose="02020603050405020304" pitchFamily="18" charset="0"/>
              </a:rPr>
              <a:t>xuống</a:t>
            </a:r>
            <a:r>
              <a:rPr lang="en-US" sz="3200" dirty="0" smtClean="0">
                <a:latin typeface="+mj-lt"/>
                <a:cs typeface="Times New Roman" panose="02020603050405020304" pitchFamily="18" charset="0"/>
              </a:rPr>
              <a:t> </a:t>
            </a:r>
            <a:r>
              <a:rPr lang="en-US" sz="3200" dirty="0" err="1" smtClean="0">
                <a:latin typeface="+mj-lt"/>
                <a:cs typeface="Times New Roman" panose="02020603050405020304" pitchFamily="18" charset="0"/>
              </a:rPr>
              <a:t>Tây</a:t>
            </a:r>
            <a:r>
              <a:rPr lang="en-US" sz="3200" dirty="0" smtClean="0">
                <a:latin typeface="+mj-lt"/>
                <a:cs typeface="Times New Roman" panose="02020603050405020304" pitchFamily="18" charset="0"/>
              </a:rPr>
              <a:t> </a:t>
            </a:r>
            <a:r>
              <a:rPr lang="en-US" sz="3200" dirty="0" err="1" smtClean="0">
                <a:latin typeface="+mj-lt"/>
                <a:cs typeface="Times New Roman" panose="02020603050405020304" pitchFamily="18" charset="0"/>
              </a:rPr>
              <a:t>Sơn</a:t>
            </a:r>
            <a:r>
              <a:rPr lang="en-US" sz="3200" dirty="0" smtClean="0">
                <a:latin typeface="+mj-lt"/>
                <a:cs typeface="Times New Roman" panose="02020603050405020304" pitchFamily="18" charset="0"/>
              </a:rPr>
              <a:t> </a:t>
            </a:r>
            <a:r>
              <a:rPr lang="en-US" sz="3200" dirty="0" err="1" smtClean="0">
                <a:latin typeface="+mj-lt"/>
                <a:cs typeface="Times New Roman" panose="02020603050405020304" pitchFamily="18" charset="0"/>
              </a:rPr>
              <a:t>hạ</a:t>
            </a:r>
            <a:r>
              <a:rPr lang="en-US" sz="3200" dirty="0" smtClean="0">
                <a:latin typeface="+mj-lt"/>
                <a:cs typeface="Times New Roman" panose="02020603050405020304" pitchFamily="18" charset="0"/>
              </a:rPr>
              <a:t> </a:t>
            </a:r>
            <a:r>
              <a:rPr lang="en-US" sz="3200" dirty="0" err="1" smtClean="0">
                <a:latin typeface="+mj-lt"/>
                <a:cs typeface="Times New Roman" panose="02020603050405020304" pitchFamily="18" charset="0"/>
              </a:rPr>
              <a:t>đạo</a:t>
            </a:r>
            <a:endParaRPr lang="en-US" sz="3200" dirty="0">
              <a:latin typeface="+mj-lt"/>
              <a:cs typeface="Times New Roman" panose="02020603050405020304" pitchFamily="18" charset="0"/>
            </a:endParaRPr>
          </a:p>
        </p:txBody>
      </p:sp>
      <p:sp>
        <p:nvSpPr>
          <p:cNvPr id="45" name="TextBox 44"/>
          <p:cNvSpPr txBox="1"/>
          <p:nvPr/>
        </p:nvSpPr>
        <p:spPr>
          <a:xfrm>
            <a:off x="3276599" y="2133600"/>
            <a:ext cx="7389143" cy="584775"/>
          </a:xfrm>
          <a:prstGeom prst="rect">
            <a:avLst/>
          </a:prstGeom>
          <a:noFill/>
        </p:spPr>
        <p:txBody>
          <a:bodyPr wrap="square" rtlCol="0">
            <a:spAutoFit/>
          </a:bodyPr>
          <a:lstStyle/>
          <a:p>
            <a:r>
              <a:rPr lang="en-US" sz="3200" dirty="0" err="1" smtClean="0">
                <a:latin typeface="+mj-lt"/>
                <a:cs typeface="Times New Roman" panose="02020603050405020304" pitchFamily="18" charset="0"/>
              </a:rPr>
              <a:t>Lấy</a:t>
            </a:r>
            <a:r>
              <a:rPr lang="en-US" sz="3200" dirty="0" smtClean="0">
                <a:latin typeface="+mj-lt"/>
                <a:cs typeface="Times New Roman" panose="02020603050405020304" pitchFamily="18" charset="0"/>
              </a:rPr>
              <a:t> </a:t>
            </a:r>
            <a:r>
              <a:rPr lang="en-US" sz="3200" dirty="0" err="1" smtClean="0">
                <a:latin typeface="+mj-lt"/>
                <a:cs typeface="Times New Roman" panose="02020603050405020304" pitchFamily="18" charset="0"/>
              </a:rPr>
              <a:t>của</a:t>
            </a:r>
            <a:r>
              <a:rPr lang="en-US" sz="3200" dirty="0" smtClean="0">
                <a:latin typeface="+mj-lt"/>
                <a:cs typeface="Times New Roman" panose="02020603050405020304" pitchFamily="18" charset="0"/>
              </a:rPr>
              <a:t> </a:t>
            </a:r>
            <a:r>
              <a:rPr lang="en-US" sz="3200" dirty="0" err="1" smtClean="0">
                <a:latin typeface="+mj-lt"/>
                <a:cs typeface="Times New Roman" panose="02020603050405020304" pitchFamily="18" charset="0"/>
              </a:rPr>
              <a:t>người</a:t>
            </a:r>
            <a:r>
              <a:rPr lang="en-US" sz="3200" dirty="0" smtClean="0">
                <a:latin typeface="+mj-lt"/>
                <a:cs typeface="Times New Roman" panose="02020603050405020304" pitchFamily="18" charset="0"/>
              </a:rPr>
              <a:t> </a:t>
            </a:r>
            <a:r>
              <a:rPr lang="en-US" sz="3200" dirty="0" err="1" smtClean="0">
                <a:latin typeface="+mj-lt"/>
                <a:cs typeface="Times New Roman" panose="02020603050405020304" pitchFamily="18" charset="0"/>
              </a:rPr>
              <a:t>giàu</a:t>
            </a:r>
            <a:r>
              <a:rPr lang="en-US" sz="3200" dirty="0" smtClean="0">
                <a:latin typeface="+mj-lt"/>
                <a:cs typeface="Times New Roman" panose="02020603050405020304" pitchFamily="18" charset="0"/>
              </a:rPr>
              <a:t> chia </a:t>
            </a:r>
            <a:r>
              <a:rPr lang="en-US" sz="3200" dirty="0" err="1" smtClean="0">
                <a:latin typeface="+mj-lt"/>
                <a:cs typeface="Times New Roman" panose="02020603050405020304" pitchFamily="18" charset="0"/>
              </a:rPr>
              <a:t>cho</a:t>
            </a:r>
            <a:r>
              <a:rPr lang="en-US" sz="3200" dirty="0" smtClean="0">
                <a:latin typeface="+mj-lt"/>
                <a:cs typeface="Times New Roman" panose="02020603050405020304" pitchFamily="18" charset="0"/>
              </a:rPr>
              <a:t> </a:t>
            </a:r>
            <a:r>
              <a:rPr lang="en-US" sz="3200" dirty="0" err="1" smtClean="0">
                <a:latin typeface="+mj-lt"/>
                <a:cs typeface="Times New Roman" panose="02020603050405020304" pitchFamily="18" charset="0"/>
              </a:rPr>
              <a:t>người</a:t>
            </a:r>
            <a:r>
              <a:rPr lang="en-US" sz="3200" dirty="0" smtClean="0">
                <a:latin typeface="+mj-lt"/>
                <a:cs typeface="Times New Roman" panose="02020603050405020304" pitchFamily="18" charset="0"/>
              </a:rPr>
              <a:t> </a:t>
            </a:r>
            <a:r>
              <a:rPr lang="en-US" sz="3200" dirty="0" err="1" smtClean="0">
                <a:latin typeface="+mj-lt"/>
                <a:cs typeface="Times New Roman" panose="02020603050405020304" pitchFamily="18" charset="0"/>
              </a:rPr>
              <a:t>nghèo</a:t>
            </a:r>
            <a:endParaRPr lang="en-US" sz="3200" dirty="0">
              <a:latin typeface="+mj-lt"/>
              <a:cs typeface="Times New Roman" panose="02020603050405020304" pitchFamily="18" charset="0"/>
            </a:endParaRPr>
          </a:p>
        </p:txBody>
      </p:sp>
      <p:sp>
        <p:nvSpPr>
          <p:cNvPr id="46" name="TextBox 45"/>
          <p:cNvSpPr txBox="1"/>
          <p:nvPr/>
        </p:nvSpPr>
        <p:spPr>
          <a:xfrm>
            <a:off x="3276600" y="2667000"/>
            <a:ext cx="6439110" cy="584775"/>
          </a:xfrm>
          <a:prstGeom prst="rect">
            <a:avLst/>
          </a:prstGeom>
          <a:noFill/>
        </p:spPr>
        <p:txBody>
          <a:bodyPr wrap="square" rtlCol="0">
            <a:spAutoFit/>
          </a:bodyPr>
          <a:lstStyle/>
          <a:p>
            <a:r>
              <a:rPr lang="en-US" sz="3200" dirty="0" err="1" smtClean="0">
                <a:latin typeface="+mj-lt"/>
                <a:cs typeface="Times New Roman" panose="02020603050405020304" pitchFamily="18" charset="0"/>
              </a:rPr>
              <a:t>Xóa</a:t>
            </a:r>
            <a:r>
              <a:rPr lang="en-US" sz="3200" dirty="0" smtClean="0">
                <a:latin typeface="+mj-lt"/>
                <a:cs typeface="Times New Roman" panose="02020603050405020304" pitchFamily="18" charset="0"/>
              </a:rPr>
              <a:t> </a:t>
            </a:r>
            <a:r>
              <a:rPr lang="en-US" sz="3200" dirty="0" err="1" smtClean="0">
                <a:latin typeface="+mj-lt"/>
                <a:cs typeface="Times New Roman" panose="02020603050405020304" pitchFamily="18" charset="0"/>
              </a:rPr>
              <a:t>nợ</a:t>
            </a:r>
            <a:r>
              <a:rPr lang="en-US" sz="3200" dirty="0" smtClean="0">
                <a:latin typeface="+mj-lt"/>
                <a:cs typeface="Times New Roman" panose="02020603050405020304" pitchFamily="18" charset="0"/>
              </a:rPr>
              <a:t> </a:t>
            </a:r>
            <a:r>
              <a:rPr lang="en-US" sz="3200" dirty="0" err="1" smtClean="0">
                <a:latin typeface="+mj-lt"/>
                <a:cs typeface="Times New Roman" panose="02020603050405020304" pitchFamily="18" charset="0"/>
              </a:rPr>
              <a:t>cho</a:t>
            </a:r>
            <a:r>
              <a:rPr lang="en-US" sz="3200" dirty="0" smtClean="0">
                <a:latin typeface="+mj-lt"/>
                <a:cs typeface="Times New Roman" panose="02020603050405020304" pitchFamily="18" charset="0"/>
              </a:rPr>
              <a:t> </a:t>
            </a:r>
            <a:r>
              <a:rPr lang="en-US" sz="3200" dirty="0" err="1" smtClean="0">
                <a:latin typeface="+mj-lt"/>
                <a:cs typeface="Times New Roman" panose="02020603050405020304" pitchFamily="18" charset="0"/>
              </a:rPr>
              <a:t>nông</a:t>
            </a:r>
            <a:r>
              <a:rPr lang="en-US" sz="3200" dirty="0" smtClean="0">
                <a:latin typeface="+mj-lt"/>
                <a:cs typeface="Times New Roman" panose="02020603050405020304" pitchFamily="18" charset="0"/>
              </a:rPr>
              <a:t> </a:t>
            </a:r>
            <a:r>
              <a:rPr lang="en-US" sz="3200" dirty="0" err="1" smtClean="0">
                <a:latin typeface="+mj-lt"/>
                <a:cs typeface="Times New Roman" panose="02020603050405020304" pitchFamily="18" charset="0"/>
              </a:rPr>
              <a:t>dân</a:t>
            </a:r>
            <a:endParaRPr lang="en-US" sz="3200" dirty="0">
              <a:latin typeface="+mj-lt"/>
              <a:cs typeface="Times New Roman" panose="02020603050405020304" pitchFamily="18" charset="0"/>
            </a:endParaRPr>
          </a:p>
        </p:txBody>
      </p:sp>
      <p:sp>
        <p:nvSpPr>
          <p:cNvPr id="47" name="TextBox 46"/>
          <p:cNvSpPr txBox="1"/>
          <p:nvPr/>
        </p:nvSpPr>
        <p:spPr>
          <a:xfrm>
            <a:off x="3276599" y="3200400"/>
            <a:ext cx="6333551" cy="584775"/>
          </a:xfrm>
          <a:prstGeom prst="rect">
            <a:avLst/>
          </a:prstGeom>
          <a:noFill/>
        </p:spPr>
        <p:txBody>
          <a:bodyPr wrap="square" rtlCol="0">
            <a:spAutoFit/>
          </a:bodyPr>
          <a:lstStyle/>
          <a:p>
            <a:r>
              <a:rPr lang="en-US" sz="3200" dirty="0" err="1" smtClean="0">
                <a:latin typeface="+mj-lt"/>
                <a:cs typeface="Times New Roman" panose="02020603050405020304" pitchFamily="18" charset="0"/>
              </a:rPr>
              <a:t>Bãi</a:t>
            </a:r>
            <a:r>
              <a:rPr lang="en-US" sz="3200" dirty="0" smtClean="0">
                <a:latin typeface="+mj-lt"/>
                <a:cs typeface="Times New Roman" panose="02020603050405020304" pitchFamily="18" charset="0"/>
              </a:rPr>
              <a:t> </a:t>
            </a:r>
            <a:r>
              <a:rPr lang="en-US" sz="3200" dirty="0" err="1" smtClean="0">
                <a:latin typeface="+mj-lt"/>
                <a:cs typeface="Times New Roman" panose="02020603050405020304" pitchFamily="18" charset="0"/>
              </a:rPr>
              <a:t>bỏ</a:t>
            </a:r>
            <a:r>
              <a:rPr lang="en-US" sz="3200" dirty="0" smtClean="0">
                <a:latin typeface="+mj-lt"/>
                <a:cs typeface="Times New Roman" panose="02020603050405020304" pitchFamily="18" charset="0"/>
              </a:rPr>
              <a:t> </a:t>
            </a:r>
            <a:r>
              <a:rPr lang="en-US" sz="3200" dirty="0" err="1" smtClean="0">
                <a:latin typeface="+mj-lt"/>
                <a:cs typeface="Times New Roman" panose="02020603050405020304" pitchFamily="18" charset="0"/>
              </a:rPr>
              <a:t>nhiều</a:t>
            </a:r>
            <a:r>
              <a:rPr lang="en-US" sz="3200" dirty="0" smtClean="0">
                <a:latin typeface="+mj-lt"/>
                <a:cs typeface="Times New Roman" panose="02020603050405020304" pitchFamily="18" charset="0"/>
              </a:rPr>
              <a:t> </a:t>
            </a:r>
            <a:r>
              <a:rPr lang="en-US" sz="3200" dirty="0" err="1" smtClean="0">
                <a:latin typeface="+mj-lt"/>
                <a:cs typeface="Times New Roman" panose="02020603050405020304" pitchFamily="18" charset="0"/>
              </a:rPr>
              <a:t>thứ</a:t>
            </a:r>
            <a:r>
              <a:rPr lang="en-US" sz="3200" dirty="0" smtClean="0">
                <a:latin typeface="+mj-lt"/>
                <a:cs typeface="Times New Roman" panose="02020603050405020304" pitchFamily="18" charset="0"/>
              </a:rPr>
              <a:t> </a:t>
            </a:r>
            <a:r>
              <a:rPr lang="en-US" sz="3200" dirty="0" err="1" smtClean="0">
                <a:latin typeface="+mj-lt"/>
                <a:cs typeface="Times New Roman" panose="02020603050405020304" pitchFamily="18" charset="0"/>
              </a:rPr>
              <a:t>thuế</a:t>
            </a:r>
            <a:endParaRPr lang="en-US" sz="3200" dirty="0">
              <a:latin typeface="+mj-lt"/>
              <a:cs typeface="Times New Roman" panose="02020603050405020304" pitchFamily="18" charset="0"/>
            </a:endParaRPr>
          </a:p>
        </p:txBody>
      </p:sp>
      <p:cxnSp>
        <p:nvCxnSpPr>
          <p:cNvPr id="48" name="Straight Arrow Connector 47"/>
          <p:cNvCxnSpPr>
            <a:stCxn id="42" idx="3"/>
            <a:endCxn id="45" idx="1"/>
          </p:cNvCxnSpPr>
          <p:nvPr/>
        </p:nvCxnSpPr>
        <p:spPr>
          <a:xfrm flipV="1">
            <a:off x="3057912" y="2425988"/>
            <a:ext cx="218687" cy="5450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42" idx="3"/>
            <a:endCxn id="46" idx="1"/>
          </p:cNvCxnSpPr>
          <p:nvPr/>
        </p:nvCxnSpPr>
        <p:spPr>
          <a:xfrm flipV="1">
            <a:off x="3057912" y="2959388"/>
            <a:ext cx="218688" cy="116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42" idx="3"/>
            <a:endCxn id="47" idx="1"/>
          </p:cNvCxnSpPr>
          <p:nvPr/>
        </p:nvCxnSpPr>
        <p:spPr>
          <a:xfrm>
            <a:off x="3057912" y="2971056"/>
            <a:ext cx="218687" cy="5217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3276599" y="4503003"/>
            <a:ext cx="5277959" cy="584775"/>
          </a:xfrm>
          <a:prstGeom prst="rect">
            <a:avLst/>
          </a:prstGeom>
          <a:noFill/>
        </p:spPr>
        <p:txBody>
          <a:bodyPr wrap="square" rtlCol="0">
            <a:spAutoFit/>
          </a:bodyPr>
          <a:lstStyle/>
          <a:p>
            <a:r>
              <a:rPr lang="en-US" sz="3200" dirty="0" err="1" smtClean="0">
                <a:latin typeface="+mj-lt"/>
                <a:cs typeface="Times New Roman" panose="02020603050405020304" pitchFamily="18" charset="0"/>
              </a:rPr>
              <a:t>Nông</a:t>
            </a:r>
            <a:r>
              <a:rPr lang="en-US" sz="3200" dirty="0" smtClean="0">
                <a:latin typeface="+mj-lt"/>
                <a:cs typeface="Times New Roman" panose="02020603050405020304" pitchFamily="18" charset="0"/>
              </a:rPr>
              <a:t> </a:t>
            </a:r>
            <a:r>
              <a:rPr lang="en-US" sz="3200" dirty="0" err="1" smtClean="0">
                <a:latin typeface="+mj-lt"/>
                <a:cs typeface="Times New Roman" panose="02020603050405020304" pitchFamily="18" charset="0"/>
              </a:rPr>
              <a:t>dân</a:t>
            </a:r>
            <a:endParaRPr lang="en-US" sz="3200" dirty="0">
              <a:latin typeface="+mj-lt"/>
              <a:cs typeface="Times New Roman" panose="02020603050405020304" pitchFamily="18" charset="0"/>
            </a:endParaRPr>
          </a:p>
        </p:txBody>
      </p:sp>
      <p:sp>
        <p:nvSpPr>
          <p:cNvPr id="52" name="TextBox 51"/>
          <p:cNvSpPr txBox="1"/>
          <p:nvPr/>
        </p:nvSpPr>
        <p:spPr>
          <a:xfrm>
            <a:off x="3329379" y="4960202"/>
            <a:ext cx="5277959" cy="584775"/>
          </a:xfrm>
          <a:prstGeom prst="rect">
            <a:avLst/>
          </a:prstGeom>
          <a:noFill/>
        </p:spPr>
        <p:txBody>
          <a:bodyPr wrap="square" rtlCol="0">
            <a:spAutoFit/>
          </a:bodyPr>
          <a:lstStyle/>
          <a:p>
            <a:r>
              <a:rPr lang="en-US" sz="3200" dirty="0" err="1" smtClean="0">
                <a:latin typeface="+mj-lt"/>
                <a:cs typeface="Times New Roman" panose="02020603050405020304" pitchFamily="18" charset="0"/>
              </a:rPr>
              <a:t>Thợ</a:t>
            </a:r>
            <a:r>
              <a:rPr lang="en-US" sz="3200" dirty="0" smtClean="0">
                <a:latin typeface="+mj-lt"/>
                <a:cs typeface="Times New Roman" panose="02020603050405020304" pitchFamily="18" charset="0"/>
              </a:rPr>
              <a:t> </a:t>
            </a:r>
            <a:r>
              <a:rPr lang="en-US" sz="3200" dirty="0" err="1" smtClean="0">
                <a:latin typeface="+mj-lt"/>
                <a:cs typeface="Times New Roman" panose="02020603050405020304" pitchFamily="18" charset="0"/>
              </a:rPr>
              <a:t>thủ</a:t>
            </a:r>
            <a:r>
              <a:rPr lang="en-US" sz="3200" dirty="0" smtClean="0">
                <a:latin typeface="+mj-lt"/>
                <a:cs typeface="Times New Roman" panose="02020603050405020304" pitchFamily="18" charset="0"/>
              </a:rPr>
              <a:t> </a:t>
            </a:r>
            <a:r>
              <a:rPr lang="en-US" sz="3200" dirty="0" err="1" smtClean="0">
                <a:latin typeface="+mj-lt"/>
                <a:cs typeface="Times New Roman" panose="02020603050405020304" pitchFamily="18" charset="0"/>
              </a:rPr>
              <a:t>công</a:t>
            </a:r>
            <a:r>
              <a:rPr lang="en-US" sz="3200" dirty="0" smtClean="0">
                <a:latin typeface="+mj-lt"/>
                <a:cs typeface="Times New Roman" panose="02020603050405020304" pitchFamily="18" charset="0"/>
              </a:rPr>
              <a:t>, </a:t>
            </a:r>
            <a:r>
              <a:rPr lang="en-US" sz="3200" dirty="0" err="1" smtClean="0">
                <a:latin typeface="+mj-lt"/>
                <a:cs typeface="Times New Roman" panose="02020603050405020304" pitchFamily="18" charset="0"/>
              </a:rPr>
              <a:t>thương</a:t>
            </a:r>
            <a:r>
              <a:rPr lang="en-US" sz="3200" dirty="0" smtClean="0">
                <a:latin typeface="+mj-lt"/>
                <a:cs typeface="Times New Roman" panose="02020603050405020304" pitchFamily="18" charset="0"/>
              </a:rPr>
              <a:t> </a:t>
            </a:r>
            <a:r>
              <a:rPr lang="en-US" sz="3200" dirty="0" err="1" smtClean="0">
                <a:latin typeface="+mj-lt"/>
                <a:cs typeface="Times New Roman" panose="02020603050405020304" pitchFamily="18" charset="0"/>
              </a:rPr>
              <a:t>nhân</a:t>
            </a:r>
            <a:endParaRPr lang="en-US" sz="3200" dirty="0">
              <a:latin typeface="+mj-lt"/>
              <a:cs typeface="Times New Roman" panose="02020603050405020304" pitchFamily="18" charset="0"/>
            </a:endParaRPr>
          </a:p>
        </p:txBody>
      </p:sp>
      <p:sp>
        <p:nvSpPr>
          <p:cNvPr id="53" name="TextBox 52"/>
          <p:cNvSpPr txBox="1"/>
          <p:nvPr/>
        </p:nvSpPr>
        <p:spPr>
          <a:xfrm>
            <a:off x="3276600" y="5405735"/>
            <a:ext cx="5383518" cy="584775"/>
          </a:xfrm>
          <a:prstGeom prst="rect">
            <a:avLst/>
          </a:prstGeom>
          <a:noFill/>
        </p:spPr>
        <p:txBody>
          <a:bodyPr wrap="square" rtlCol="0">
            <a:spAutoFit/>
          </a:bodyPr>
          <a:lstStyle/>
          <a:p>
            <a:r>
              <a:rPr lang="en-US" sz="3200" dirty="0" err="1" smtClean="0">
                <a:latin typeface="+mj-lt"/>
                <a:cs typeface="Times New Roman" panose="02020603050405020304" pitchFamily="18" charset="0"/>
              </a:rPr>
              <a:t>Hào</a:t>
            </a:r>
            <a:r>
              <a:rPr lang="en-US" sz="3200" dirty="0" smtClean="0">
                <a:latin typeface="+mj-lt"/>
                <a:cs typeface="Times New Roman" panose="02020603050405020304" pitchFamily="18" charset="0"/>
              </a:rPr>
              <a:t> </a:t>
            </a:r>
            <a:r>
              <a:rPr lang="en-US" sz="3200" dirty="0" err="1" smtClean="0">
                <a:latin typeface="+mj-lt"/>
                <a:cs typeface="Times New Roman" panose="02020603050405020304" pitchFamily="18" charset="0"/>
              </a:rPr>
              <a:t>mục</a:t>
            </a:r>
            <a:r>
              <a:rPr lang="en-US" sz="3200" dirty="0" smtClean="0">
                <a:latin typeface="+mj-lt"/>
                <a:cs typeface="Times New Roman" panose="02020603050405020304" pitchFamily="18" charset="0"/>
              </a:rPr>
              <a:t> </a:t>
            </a:r>
            <a:r>
              <a:rPr lang="en-US" sz="3200" dirty="0" err="1" smtClean="0">
                <a:latin typeface="+mj-lt"/>
                <a:cs typeface="Times New Roman" panose="02020603050405020304" pitchFamily="18" charset="0"/>
              </a:rPr>
              <a:t>địa</a:t>
            </a:r>
            <a:r>
              <a:rPr lang="en-US" sz="3200" dirty="0" smtClean="0">
                <a:latin typeface="+mj-lt"/>
                <a:cs typeface="Times New Roman" panose="02020603050405020304" pitchFamily="18" charset="0"/>
              </a:rPr>
              <a:t> </a:t>
            </a:r>
            <a:r>
              <a:rPr lang="en-US" sz="3200" dirty="0" err="1" smtClean="0">
                <a:latin typeface="+mj-lt"/>
                <a:cs typeface="Times New Roman" panose="02020603050405020304" pitchFamily="18" charset="0"/>
              </a:rPr>
              <a:t>phương</a:t>
            </a:r>
            <a:endParaRPr lang="en-US" sz="3200" dirty="0">
              <a:latin typeface="+mj-lt"/>
              <a:cs typeface="Times New Roman" panose="02020603050405020304" pitchFamily="18" charset="0"/>
            </a:endParaRPr>
          </a:p>
        </p:txBody>
      </p:sp>
      <p:cxnSp>
        <p:nvCxnSpPr>
          <p:cNvPr id="54" name="Straight Arrow Connector 53"/>
          <p:cNvCxnSpPr>
            <a:endCxn id="51" idx="1"/>
          </p:cNvCxnSpPr>
          <p:nvPr/>
        </p:nvCxnSpPr>
        <p:spPr>
          <a:xfrm flipV="1">
            <a:off x="2894012" y="4795391"/>
            <a:ext cx="382587"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2871252" y="5252590"/>
            <a:ext cx="556160" cy="949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endCxn id="53" idx="1"/>
          </p:cNvCxnSpPr>
          <p:nvPr/>
        </p:nvCxnSpPr>
        <p:spPr>
          <a:xfrm>
            <a:off x="2894012" y="5405735"/>
            <a:ext cx="382588" cy="2923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0753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barn(inVertical)">
                                      <p:cBhvr>
                                        <p:cTn id="12" dur="500"/>
                                        <p:tgtEl>
                                          <p:spTgt spid="4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barn(inVertical)">
                                      <p:cBhvr>
                                        <p:cTn id="15" dur="500"/>
                                        <p:tgtEl>
                                          <p:spTgt spid="4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barn(inVertical)">
                                      <p:cBhvr>
                                        <p:cTn id="20" dur="500"/>
                                        <p:tgtEl>
                                          <p:spTgt spid="4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barn(inVertical)">
                                      <p:cBhvr>
                                        <p:cTn id="23" dur="500"/>
                                        <p:tgtEl>
                                          <p:spTgt spid="4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barn(inVertical)">
                                      <p:cBhvr>
                                        <p:cTn id="28" dur="500"/>
                                        <p:tgtEl>
                                          <p:spTgt spid="5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barn(inVertical)">
                                      <p:cBhvr>
                                        <p:cTn id="31" dur="500"/>
                                        <p:tgtEl>
                                          <p:spTgt spid="4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barn(inVertical)">
                                      <p:cBhvr>
                                        <p:cTn id="36" dur="500"/>
                                        <p:tgtEl>
                                          <p:spTgt spid="5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barn(inVertical)">
                                      <p:cBhvr>
                                        <p:cTn id="39" dur="500"/>
                                        <p:tgtEl>
                                          <p:spTgt spid="5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barn(inVertical)">
                                      <p:cBhvr>
                                        <p:cTn id="44" dur="500"/>
                                        <p:tgtEl>
                                          <p:spTgt spid="55"/>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barn(inVertical)">
                                      <p:cBhvr>
                                        <p:cTn id="47" dur="500"/>
                                        <p:tgtEl>
                                          <p:spTgt spid="5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56"/>
                                        </p:tgtEl>
                                        <p:attrNameLst>
                                          <p:attrName>style.visibility</p:attrName>
                                        </p:attrNameLst>
                                      </p:cBhvr>
                                      <p:to>
                                        <p:strVal val="visible"/>
                                      </p:to>
                                    </p:set>
                                    <p:animEffect transition="in" filter="barn(inVertical)">
                                      <p:cBhvr>
                                        <p:cTn id="52" dur="500"/>
                                        <p:tgtEl>
                                          <p:spTgt spid="56"/>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barn(inVertical)">
                                      <p:cBhvr>
                                        <p:cTn id="5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P spid="51" grpId="0"/>
      <p:bldP spid="52" grpId="0"/>
      <p:bldP spid="5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1588" y="0"/>
            <a:ext cx="12188825" cy="6858000"/>
          </a:xfrm>
          <a:prstGeom prst="rect">
            <a:avLst/>
          </a:prstGeom>
        </p:spPr>
      </p:pic>
      <p:pic>
        <p:nvPicPr>
          <p:cNvPr id="3"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00120">
            <a:off x="10871823" y="-36327"/>
            <a:ext cx="1111686" cy="1120379"/>
          </a:xfrm>
          <a:prstGeom prst="rect">
            <a:avLst/>
          </a:prstGeom>
        </p:spPr>
      </p:pic>
      <p:pic>
        <p:nvPicPr>
          <p:cNvPr id="6" name="Picture 2"/>
          <p:cNvPicPr>
            <a:picLocks noChangeAspect="1"/>
          </p:cNvPicPr>
          <p:nvPr/>
        </p:nvPicPr>
        <p:blipFill>
          <a:blip r:embed="rId2"/>
          <a:srcRect l="7929" t="14522" r="8438" b="14913"/>
          <a:stretch>
            <a:fillRect/>
          </a:stretch>
        </p:blipFill>
        <p:spPr>
          <a:xfrm>
            <a:off x="0" y="0"/>
            <a:ext cx="12188825" cy="6858000"/>
          </a:xfrm>
          <a:prstGeom prst="rect">
            <a:avLst/>
          </a:prstGeom>
        </p:spPr>
      </p:pic>
      <p:pic>
        <p:nvPicPr>
          <p:cNvPr id="7" name="Picture 15"/>
          <p:cNvPicPr>
            <a:picLocks noChangeAspect="1"/>
          </p:cNvPicPr>
          <p:nvPr/>
        </p:nvPicPr>
        <p:blipFill>
          <a:blip r:embed="rId11"/>
          <a:srcRect/>
          <a:stretch>
            <a:fillRect/>
          </a:stretch>
        </p:blipFill>
        <p:spPr>
          <a:xfrm>
            <a:off x="7999412" y="4396640"/>
            <a:ext cx="4097487" cy="1759358"/>
          </a:xfrm>
          <a:prstGeom prst="rect">
            <a:avLst/>
          </a:prstGeom>
        </p:spPr>
      </p:pic>
      <p:sp>
        <p:nvSpPr>
          <p:cNvPr id="8" name="Rounded Rectangle 7"/>
          <p:cNvSpPr/>
          <p:nvPr/>
        </p:nvSpPr>
        <p:spPr>
          <a:xfrm>
            <a:off x="785392" y="1238821"/>
            <a:ext cx="9829799" cy="2743200"/>
          </a:xfrm>
          <a:prstGeom prst="roundRect">
            <a:avLst/>
          </a:prstGeom>
          <a:solidFill>
            <a:srgbClr val="CCFFCC"/>
          </a:solidFill>
          <a:ln w="762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400" b="1" i="1" dirty="0" smtClean="0">
                <a:solidFill>
                  <a:srgbClr val="009900"/>
                </a:solidFill>
              </a:rPr>
              <a:t>2. </a:t>
            </a:r>
            <a:r>
              <a:rPr lang="en-US" altLang="en-US" sz="4400" b="1" i="1" dirty="0" err="1" smtClean="0">
                <a:solidFill>
                  <a:srgbClr val="009900"/>
                </a:solidFill>
              </a:rPr>
              <a:t>Diễn</a:t>
            </a:r>
            <a:r>
              <a:rPr lang="en-US" altLang="en-US" sz="4400" b="1" i="1" dirty="0" smtClean="0">
                <a:solidFill>
                  <a:srgbClr val="009900"/>
                </a:solidFill>
              </a:rPr>
              <a:t> </a:t>
            </a:r>
            <a:r>
              <a:rPr lang="en-US" altLang="en-US" sz="4400" b="1" i="1" dirty="0" err="1" smtClean="0">
                <a:solidFill>
                  <a:srgbClr val="009900"/>
                </a:solidFill>
              </a:rPr>
              <a:t>biến</a:t>
            </a:r>
            <a:r>
              <a:rPr lang="en-US" altLang="en-US" sz="4400" b="1" i="1" dirty="0" smtClean="0">
                <a:solidFill>
                  <a:srgbClr val="009900"/>
                </a:solidFill>
              </a:rPr>
              <a:t> </a:t>
            </a:r>
            <a:r>
              <a:rPr lang="en-US" altLang="en-US" sz="4400" b="1" i="1" dirty="0" err="1" smtClean="0">
                <a:solidFill>
                  <a:srgbClr val="009900"/>
                </a:solidFill>
              </a:rPr>
              <a:t>cuộc</a:t>
            </a:r>
            <a:r>
              <a:rPr lang="en-US" altLang="en-US" sz="4400" b="1" i="1" dirty="0" smtClean="0">
                <a:solidFill>
                  <a:srgbClr val="009900"/>
                </a:solidFill>
              </a:rPr>
              <a:t> </a:t>
            </a:r>
            <a:r>
              <a:rPr lang="en-US" altLang="en-US" sz="4400" b="1" i="1" dirty="0" err="1" smtClean="0">
                <a:solidFill>
                  <a:srgbClr val="009900"/>
                </a:solidFill>
              </a:rPr>
              <a:t>khởi</a:t>
            </a:r>
            <a:r>
              <a:rPr lang="en-US" altLang="en-US" sz="4400" b="1" i="1" dirty="0" smtClean="0">
                <a:solidFill>
                  <a:srgbClr val="009900"/>
                </a:solidFill>
              </a:rPr>
              <a:t> </a:t>
            </a:r>
            <a:r>
              <a:rPr lang="en-US" altLang="en-US" sz="4400" b="1" i="1" dirty="0" err="1" smtClean="0">
                <a:solidFill>
                  <a:srgbClr val="009900"/>
                </a:solidFill>
              </a:rPr>
              <a:t>nghĩa</a:t>
            </a:r>
            <a:endParaRPr lang="en-US" altLang="en-US" sz="4400" b="1" i="1" dirty="0" smtClean="0">
              <a:solidFill>
                <a:srgbClr val="009900"/>
              </a:solidFill>
            </a:endParaRPr>
          </a:p>
        </p:txBody>
      </p:sp>
      <p:pic>
        <p:nvPicPr>
          <p:cNvPr id="18"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0279322">
            <a:off x="-630922" y="125517"/>
            <a:ext cx="2832629" cy="963345"/>
          </a:xfrm>
          <a:prstGeom prst="rect">
            <a:avLst/>
          </a:prstGeom>
        </p:spPr>
      </p:pic>
      <p:pic>
        <p:nvPicPr>
          <p:cNvPr id="19"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0800000" flipH="1">
            <a:off x="10115290" y="-304126"/>
            <a:ext cx="3311106" cy="1126069"/>
          </a:xfrm>
          <a:prstGeom prst="rect">
            <a:avLst/>
          </a:prstGeom>
        </p:spPr>
      </p:pic>
    </p:spTree>
    <p:extLst>
      <p:ext uri="{BB962C8B-B14F-4D97-AF65-F5344CB8AC3E}">
        <p14:creationId xmlns:p14="http://schemas.microsoft.com/office/powerpoint/2010/main" val="15966785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2"/>
          <a:srcRect l="7929" t="14522" r="8438" b="14913"/>
          <a:stretch>
            <a:fillRect/>
          </a:stretch>
        </p:blipFill>
        <p:spPr>
          <a:xfrm>
            <a:off x="0" y="0"/>
            <a:ext cx="12188825" cy="6858000"/>
          </a:xfrm>
          <a:prstGeom prst="rect">
            <a:avLst/>
          </a:prstGeom>
        </p:spPr>
      </p:pic>
      <p:pic>
        <p:nvPicPr>
          <p:cNvPr id="3" name="Picture 14"/>
          <p:cNvPicPr>
            <a:picLocks noChangeAspect="1"/>
          </p:cNvPicPr>
          <p:nvPr/>
        </p:nvPicPr>
        <p:blipFill>
          <a:blip r:embed="rId3"/>
          <a:srcRect/>
          <a:stretch>
            <a:fillRect/>
          </a:stretch>
        </p:blipFill>
        <p:spPr>
          <a:xfrm>
            <a:off x="608016" y="3124200"/>
            <a:ext cx="2031131" cy="3392286"/>
          </a:xfrm>
          <a:prstGeom prst="rect">
            <a:avLst/>
          </a:prstGeom>
        </p:spPr>
      </p:pic>
      <p:sp>
        <p:nvSpPr>
          <p:cNvPr id="5" name="TextBox 4"/>
          <p:cNvSpPr txBox="1"/>
          <p:nvPr/>
        </p:nvSpPr>
        <p:spPr>
          <a:xfrm>
            <a:off x="1903412" y="457200"/>
            <a:ext cx="8153400" cy="2554545"/>
          </a:xfrm>
          <a:prstGeom prst="rect">
            <a:avLst/>
          </a:prstGeom>
          <a:noFill/>
        </p:spPr>
        <p:txBody>
          <a:bodyPr wrap="square" rtlCol="0">
            <a:spAutoFit/>
          </a:bodyPr>
          <a:lstStyle/>
          <a:p>
            <a:pPr algn="ctr"/>
            <a:r>
              <a:rPr lang="en-US" sz="3200" b="1" dirty="0" smtClean="0">
                <a:solidFill>
                  <a:srgbClr val="C00000"/>
                </a:solidFill>
                <a:latin typeface="+mj-lt"/>
                <a:cs typeface="Times New Roman" pitchFamily="18" charset="0"/>
              </a:rPr>
              <a:t>THẢO LUẬN NHÓM</a:t>
            </a:r>
          </a:p>
          <a:p>
            <a:pPr algn="ctr"/>
            <a:r>
              <a:rPr lang="en-US" sz="3200" b="1" dirty="0" err="1" smtClean="0">
                <a:solidFill>
                  <a:srgbClr val="C00000"/>
                </a:solidFill>
                <a:latin typeface="+mj-lt"/>
                <a:cs typeface="Times New Roman" pitchFamily="18" charset="0"/>
              </a:rPr>
              <a:t>Em</a:t>
            </a:r>
            <a:r>
              <a:rPr lang="en-US" sz="3200" b="1" dirty="0" smtClean="0">
                <a:solidFill>
                  <a:srgbClr val="C00000"/>
                </a:solidFill>
                <a:latin typeface="+mj-lt"/>
                <a:cs typeface="Times New Roman" pitchFamily="18" charset="0"/>
              </a:rPr>
              <a:t> </a:t>
            </a:r>
            <a:r>
              <a:rPr lang="en-US" sz="3200" b="1" dirty="0" err="1">
                <a:solidFill>
                  <a:srgbClr val="C00000"/>
                </a:solidFill>
                <a:latin typeface="+mj-lt"/>
                <a:cs typeface="Times New Roman" pitchFamily="18" charset="0"/>
              </a:rPr>
              <a:t>hãy</a:t>
            </a:r>
            <a:r>
              <a:rPr lang="en-US" sz="3200" b="1" dirty="0">
                <a:solidFill>
                  <a:srgbClr val="C00000"/>
                </a:solidFill>
                <a:latin typeface="+mj-lt"/>
                <a:cs typeface="Times New Roman" pitchFamily="18" charset="0"/>
              </a:rPr>
              <a:t> </a:t>
            </a:r>
            <a:r>
              <a:rPr lang="en-US" sz="3200" b="1" dirty="0" err="1">
                <a:solidFill>
                  <a:srgbClr val="C00000"/>
                </a:solidFill>
                <a:latin typeface="+mj-lt"/>
                <a:cs typeface="Times New Roman" pitchFamily="18" charset="0"/>
              </a:rPr>
              <a:t>nghiên</a:t>
            </a:r>
            <a:r>
              <a:rPr lang="en-US" sz="3200" b="1" dirty="0">
                <a:solidFill>
                  <a:srgbClr val="C00000"/>
                </a:solidFill>
                <a:latin typeface="+mj-lt"/>
                <a:cs typeface="Times New Roman" pitchFamily="18" charset="0"/>
              </a:rPr>
              <a:t> </a:t>
            </a:r>
            <a:r>
              <a:rPr lang="en-US" sz="3200" b="1" dirty="0" err="1">
                <a:solidFill>
                  <a:srgbClr val="C00000"/>
                </a:solidFill>
                <a:latin typeface="+mj-lt"/>
                <a:cs typeface="Times New Roman" pitchFamily="18" charset="0"/>
              </a:rPr>
              <a:t>cứu</a:t>
            </a:r>
            <a:r>
              <a:rPr lang="en-US" sz="3200" b="1" dirty="0">
                <a:solidFill>
                  <a:srgbClr val="C00000"/>
                </a:solidFill>
                <a:latin typeface="+mj-lt"/>
                <a:cs typeface="Times New Roman" pitchFamily="18" charset="0"/>
              </a:rPr>
              <a:t> SGK </a:t>
            </a:r>
            <a:r>
              <a:rPr lang="en-US" sz="3200" b="1" dirty="0" err="1">
                <a:solidFill>
                  <a:srgbClr val="C00000"/>
                </a:solidFill>
                <a:latin typeface="+mj-lt"/>
                <a:cs typeface="Times New Roman" pitchFamily="18" charset="0"/>
              </a:rPr>
              <a:t>và</a:t>
            </a:r>
            <a:r>
              <a:rPr lang="en-US" sz="3200" b="1" dirty="0">
                <a:solidFill>
                  <a:srgbClr val="C00000"/>
                </a:solidFill>
                <a:latin typeface="+mj-lt"/>
                <a:cs typeface="Times New Roman" pitchFamily="18" charset="0"/>
              </a:rPr>
              <a:t> </a:t>
            </a:r>
            <a:r>
              <a:rPr lang="en-US" sz="3200" b="1" dirty="0" err="1">
                <a:solidFill>
                  <a:srgbClr val="C00000"/>
                </a:solidFill>
                <a:latin typeface="+mj-lt"/>
                <a:cs typeface="Times New Roman" pitchFamily="18" charset="0"/>
              </a:rPr>
              <a:t>chọn</a:t>
            </a:r>
            <a:r>
              <a:rPr lang="en-US" sz="3200" b="1" dirty="0">
                <a:solidFill>
                  <a:srgbClr val="C00000"/>
                </a:solidFill>
                <a:latin typeface="+mj-lt"/>
                <a:cs typeface="Times New Roman" pitchFamily="18" charset="0"/>
              </a:rPr>
              <a:t> </a:t>
            </a:r>
            <a:r>
              <a:rPr lang="en-US" sz="3200" b="1" dirty="0" err="1">
                <a:solidFill>
                  <a:srgbClr val="C00000"/>
                </a:solidFill>
                <a:latin typeface="+mj-lt"/>
                <a:cs typeface="Times New Roman" pitchFamily="18" charset="0"/>
              </a:rPr>
              <a:t>ra</a:t>
            </a:r>
            <a:r>
              <a:rPr lang="en-US" sz="3200" b="1" dirty="0">
                <a:solidFill>
                  <a:srgbClr val="C00000"/>
                </a:solidFill>
                <a:latin typeface="+mj-lt"/>
                <a:cs typeface="Times New Roman" pitchFamily="18" charset="0"/>
              </a:rPr>
              <a:t> </a:t>
            </a:r>
            <a:r>
              <a:rPr lang="en-US" sz="3200" b="1" dirty="0" err="1">
                <a:solidFill>
                  <a:srgbClr val="C00000"/>
                </a:solidFill>
                <a:latin typeface="+mj-lt"/>
                <a:cs typeface="Times New Roman" pitchFamily="18" charset="0"/>
              </a:rPr>
              <a:t>những</a:t>
            </a:r>
            <a:r>
              <a:rPr lang="en-US" sz="3200" b="1" dirty="0">
                <a:solidFill>
                  <a:srgbClr val="C00000"/>
                </a:solidFill>
                <a:latin typeface="+mj-lt"/>
                <a:cs typeface="Times New Roman" pitchFamily="18" charset="0"/>
              </a:rPr>
              <a:t> </a:t>
            </a:r>
            <a:r>
              <a:rPr lang="en-US" sz="3200" b="1" dirty="0" err="1">
                <a:solidFill>
                  <a:srgbClr val="C00000"/>
                </a:solidFill>
                <a:latin typeface="+mj-lt"/>
                <a:cs typeface="Times New Roman" pitchFamily="18" charset="0"/>
              </a:rPr>
              <a:t>sự</a:t>
            </a:r>
            <a:r>
              <a:rPr lang="en-US" sz="3200" b="1" dirty="0">
                <a:solidFill>
                  <a:srgbClr val="C00000"/>
                </a:solidFill>
                <a:latin typeface="+mj-lt"/>
                <a:cs typeface="Times New Roman" pitchFamily="18" charset="0"/>
              </a:rPr>
              <a:t> </a:t>
            </a:r>
            <a:r>
              <a:rPr lang="en-US" sz="3200" b="1" dirty="0" err="1">
                <a:solidFill>
                  <a:srgbClr val="C00000"/>
                </a:solidFill>
                <a:latin typeface="+mj-lt"/>
                <a:cs typeface="Times New Roman" pitchFamily="18" charset="0"/>
              </a:rPr>
              <a:t>kiện</a:t>
            </a:r>
            <a:r>
              <a:rPr lang="en-US" sz="3200" b="1" dirty="0">
                <a:solidFill>
                  <a:srgbClr val="C00000"/>
                </a:solidFill>
                <a:latin typeface="+mj-lt"/>
                <a:cs typeface="Times New Roman" pitchFamily="18" charset="0"/>
              </a:rPr>
              <a:t> </a:t>
            </a:r>
            <a:r>
              <a:rPr lang="en-US" sz="3200" b="1" dirty="0" err="1">
                <a:solidFill>
                  <a:srgbClr val="C00000"/>
                </a:solidFill>
                <a:latin typeface="+mj-lt"/>
                <a:cs typeface="Times New Roman" pitchFamily="18" charset="0"/>
              </a:rPr>
              <a:t>tiêu</a:t>
            </a:r>
            <a:r>
              <a:rPr lang="en-US" sz="3200" b="1" dirty="0">
                <a:solidFill>
                  <a:srgbClr val="C00000"/>
                </a:solidFill>
                <a:latin typeface="+mj-lt"/>
                <a:cs typeface="Times New Roman" pitchFamily="18" charset="0"/>
              </a:rPr>
              <a:t> </a:t>
            </a:r>
            <a:r>
              <a:rPr lang="en-US" sz="3200" b="1" dirty="0" err="1">
                <a:solidFill>
                  <a:srgbClr val="C00000"/>
                </a:solidFill>
                <a:latin typeface="+mj-lt"/>
                <a:cs typeface="Times New Roman" pitchFamily="18" charset="0"/>
              </a:rPr>
              <a:t>biểu</a:t>
            </a:r>
            <a:r>
              <a:rPr lang="en-US" sz="3200" b="1" dirty="0">
                <a:solidFill>
                  <a:srgbClr val="C00000"/>
                </a:solidFill>
                <a:latin typeface="+mj-lt"/>
                <a:cs typeface="Times New Roman" pitchFamily="18" charset="0"/>
              </a:rPr>
              <a:t> </a:t>
            </a:r>
            <a:r>
              <a:rPr lang="en-US" sz="3200" b="1" dirty="0" err="1">
                <a:solidFill>
                  <a:srgbClr val="C00000"/>
                </a:solidFill>
                <a:latin typeface="+mj-lt"/>
                <a:cs typeface="Times New Roman" pitchFamily="18" charset="0"/>
              </a:rPr>
              <a:t>của</a:t>
            </a:r>
            <a:r>
              <a:rPr lang="en-US" sz="3200" b="1" dirty="0">
                <a:solidFill>
                  <a:srgbClr val="C00000"/>
                </a:solidFill>
                <a:latin typeface="+mj-lt"/>
                <a:cs typeface="Times New Roman" pitchFamily="18" charset="0"/>
              </a:rPr>
              <a:t> </a:t>
            </a:r>
            <a:r>
              <a:rPr lang="en-US" sz="3200" b="1" dirty="0" err="1">
                <a:solidFill>
                  <a:srgbClr val="C00000"/>
                </a:solidFill>
                <a:latin typeface="+mj-lt"/>
                <a:cs typeface="Times New Roman" pitchFamily="18" charset="0"/>
              </a:rPr>
              <a:t>cuộc</a:t>
            </a:r>
            <a:r>
              <a:rPr lang="en-US" sz="3200" b="1" dirty="0">
                <a:solidFill>
                  <a:srgbClr val="C00000"/>
                </a:solidFill>
                <a:latin typeface="+mj-lt"/>
                <a:cs typeface="Times New Roman" pitchFamily="18" charset="0"/>
              </a:rPr>
              <a:t> </a:t>
            </a:r>
            <a:r>
              <a:rPr lang="en-US" sz="3200" b="1" dirty="0" err="1">
                <a:solidFill>
                  <a:srgbClr val="C00000"/>
                </a:solidFill>
                <a:latin typeface="+mj-lt"/>
                <a:cs typeface="Times New Roman" pitchFamily="18" charset="0"/>
              </a:rPr>
              <a:t>khởi</a:t>
            </a:r>
            <a:r>
              <a:rPr lang="en-US" sz="3200" b="1" dirty="0">
                <a:solidFill>
                  <a:srgbClr val="C00000"/>
                </a:solidFill>
                <a:latin typeface="+mj-lt"/>
                <a:cs typeface="Times New Roman" pitchFamily="18" charset="0"/>
              </a:rPr>
              <a:t> </a:t>
            </a:r>
            <a:r>
              <a:rPr lang="en-US" sz="3200" b="1" dirty="0" err="1">
                <a:solidFill>
                  <a:srgbClr val="C00000"/>
                </a:solidFill>
                <a:latin typeface="+mj-lt"/>
                <a:cs typeface="Times New Roman" pitchFamily="18" charset="0"/>
              </a:rPr>
              <a:t>nghĩa</a:t>
            </a:r>
            <a:r>
              <a:rPr lang="en-US" sz="3200" b="1" dirty="0">
                <a:solidFill>
                  <a:srgbClr val="C00000"/>
                </a:solidFill>
                <a:latin typeface="+mj-lt"/>
                <a:cs typeface="Times New Roman" pitchFamily="18" charset="0"/>
              </a:rPr>
              <a:t> </a:t>
            </a:r>
            <a:r>
              <a:rPr lang="en-US" sz="3200" b="1" dirty="0" err="1">
                <a:solidFill>
                  <a:srgbClr val="C00000"/>
                </a:solidFill>
                <a:latin typeface="+mj-lt"/>
                <a:cs typeface="Times New Roman" pitchFamily="18" charset="0"/>
              </a:rPr>
              <a:t>từ</a:t>
            </a:r>
            <a:r>
              <a:rPr lang="en-US" sz="3200" b="1" dirty="0">
                <a:solidFill>
                  <a:srgbClr val="C00000"/>
                </a:solidFill>
                <a:latin typeface="+mj-lt"/>
                <a:cs typeface="Times New Roman" pitchFamily="18" charset="0"/>
              </a:rPr>
              <a:t> </a:t>
            </a:r>
            <a:r>
              <a:rPr lang="en-US" sz="3200" b="1" dirty="0" err="1">
                <a:solidFill>
                  <a:srgbClr val="C00000"/>
                </a:solidFill>
                <a:latin typeface="+mj-lt"/>
                <a:cs typeface="Times New Roman" pitchFamily="18" charset="0"/>
              </a:rPr>
              <a:t>năm</a:t>
            </a:r>
            <a:r>
              <a:rPr lang="en-US" sz="3200" b="1" dirty="0">
                <a:solidFill>
                  <a:srgbClr val="C00000"/>
                </a:solidFill>
                <a:latin typeface="+mj-lt"/>
                <a:cs typeface="Times New Roman" pitchFamily="18" charset="0"/>
              </a:rPr>
              <a:t> 1773 </a:t>
            </a:r>
            <a:r>
              <a:rPr lang="en-US" sz="3200" b="1" dirty="0" err="1">
                <a:solidFill>
                  <a:srgbClr val="C00000"/>
                </a:solidFill>
                <a:latin typeface="+mj-lt"/>
                <a:cs typeface="Times New Roman" pitchFamily="18" charset="0"/>
              </a:rPr>
              <a:t>đến</a:t>
            </a:r>
            <a:r>
              <a:rPr lang="en-US" sz="3200" b="1" dirty="0">
                <a:solidFill>
                  <a:srgbClr val="C00000"/>
                </a:solidFill>
                <a:latin typeface="+mj-lt"/>
                <a:cs typeface="Times New Roman" pitchFamily="18" charset="0"/>
              </a:rPr>
              <a:t> </a:t>
            </a:r>
            <a:r>
              <a:rPr lang="en-US" sz="3200" b="1" dirty="0" err="1">
                <a:solidFill>
                  <a:srgbClr val="C00000"/>
                </a:solidFill>
                <a:latin typeface="+mj-lt"/>
                <a:cs typeface="Times New Roman" pitchFamily="18" charset="0"/>
              </a:rPr>
              <a:t>năm</a:t>
            </a:r>
            <a:r>
              <a:rPr lang="en-US" sz="3200" b="1" dirty="0">
                <a:solidFill>
                  <a:srgbClr val="C00000"/>
                </a:solidFill>
                <a:latin typeface="+mj-lt"/>
                <a:cs typeface="Times New Roman" pitchFamily="18" charset="0"/>
              </a:rPr>
              <a:t> 1788</a:t>
            </a:r>
          </a:p>
          <a:p>
            <a:pPr algn="ctr"/>
            <a:endParaRPr lang="en-US" sz="3200" dirty="0">
              <a:latin typeface="+mj-lt"/>
            </a:endParaRPr>
          </a:p>
        </p:txBody>
      </p:sp>
    </p:spTree>
    <p:extLst>
      <p:ext uri="{BB962C8B-B14F-4D97-AF65-F5344CB8AC3E}">
        <p14:creationId xmlns:p14="http://schemas.microsoft.com/office/powerpoint/2010/main" val="33712702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2"/>
          <a:srcRect l="7929" t="14522" r="8438" b="14913"/>
          <a:stretch>
            <a:fillRect/>
          </a:stretch>
        </p:blipFill>
        <p:spPr>
          <a:xfrm>
            <a:off x="0" y="0"/>
            <a:ext cx="12188825" cy="685800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592503486"/>
              </p:ext>
            </p:extLst>
          </p:nvPr>
        </p:nvGraphicFramePr>
        <p:xfrm>
          <a:off x="304720" y="189293"/>
          <a:ext cx="10665222" cy="5943598"/>
        </p:xfrm>
        <a:graphic>
          <a:graphicData uri="http://schemas.openxmlformats.org/drawingml/2006/table">
            <a:tbl>
              <a:tblPr firstRow="1" bandRow="1">
                <a:tableStyleId>{5940675A-B579-460E-94D1-54222C63F5DA}</a:tableStyleId>
              </a:tblPr>
              <a:tblGrid>
                <a:gridCol w="2262320"/>
                <a:gridCol w="8402902"/>
              </a:tblGrid>
              <a:tr h="597985">
                <a:tc>
                  <a:txBody>
                    <a:bodyPr/>
                    <a:lstStyle/>
                    <a:p>
                      <a:pPr algn="ctr"/>
                      <a:r>
                        <a:rPr lang="en-US" sz="2400" b="1" dirty="0" err="1" smtClean="0">
                          <a:solidFill>
                            <a:srgbClr val="C00000"/>
                          </a:solidFill>
                          <a:latin typeface="Times New Roman" panose="02020603050405020304" pitchFamily="18" charset="0"/>
                          <a:cs typeface="Times New Roman" panose="02020603050405020304" pitchFamily="18" charset="0"/>
                        </a:rPr>
                        <a:t>Thời</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gian</a:t>
                      </a:r>
                      <a:endParaRPr lang="en-US" sz="2400" b="1" dirty="0">
                        <a:solidFill>
                          <a:srgbClr val="C00000"/>
                        </a:solidFill>
                        <a:latin typeface="Times New Roman" panose="02020603050405020304" pitchFamily="18" charset="0"/>
                        <a:cs typeface="Times New Roman" panose="02020603050405020304" pitchFamily="18" charset="0"/>
                      </a:endParaRPr>
                    </a:p>
                  </a:txBody>
                  <a:tcPr marL="121888" marR="121888"/>
                </a:tc>
                <a:tc>
                  <a:txBody>
                    <a:bodyPr/>
                    <a:lstStyle/>
                    <a:p>
                      <a:pPr algn="ctr"/>
                      <a:r>
                        <a:rPr lang="en-US" sz="2400" b="1" dirty="0" err="1" smtClean="0">
                          <a:solidFill>
                            <a:srgbClr val="C00000"/>
                          </a:solidFill>
                          <a:latin typeface="Times New Roman" panose="02020603050405020304" pitchFamily="18" charset="0"/>
                          <a:cs typeface="Times New Roman" panose="02020603050405020304" pitchFamily="18" charset="0"/>
                        </a:rPr>
                        <a:t>Sự</a:t>
                      </a:r>
                      <a:r>
                        <a:rPr lang="en-US" sz="2400" b="1" baseline="0" dirty="0" smtClean="0">
                          <a:solidFill>
                            <a:srgbClr val="C00000"/>
                          </a:solidFill>
                          <a:latin typeface="Times New Roman" panose="02020603050405020304" pitchFamily="18" charset="0"/>
                          <a:cs typeface="Times New Roman" panose="02020603050405020304" pitchFamily="18" charset="0"/>
                        </a:rPr>
                        <a:t> </a:t>
                      </a:r>
                      <a:r>
                        <a:rPr lang="en-US" sz="2400" b="1" baseline="0" dirty="0" err="1" smtClean="0">
                          <a:solidFill>
                            <a:srgbClr val="C00000"/>
                          </a:solidFill>
                          <a:latin typeface="Times New Roman" panose="02020603050405020304" pitchFamily="18" charset="0"/>
                          <a:cs typeface="Times New Roman" panose="02020603050405020304" pitchFamily="18" charset="0"/>
                        </a:rPr>
                        <a:t>kiện</a:t>
                      </a:r>
                      <a:endParaRPr lang="en-US" sz="2400" b="1" dirty="0">
                        <a:solidFill>
                          <a:srgbClr val="C00000"/>
                        </a:solidFill>
                        <a:latin typeface="Times New Roman" panose="02020603050405020304" pitchFamily="18" charset="0"/>
                        <a:cs typeface="Times New Roman" panose="02020603050405020304" pitchFamily="18" charset="0"/>
                      </a:endParaRPr>
                    </a:p>
                  </a:txBody>
                  <a:tcPr marL="121888" marR="121888"/>
                </a:tc>
              </a:tr>
              <a:tr h="597985">
                <a:tc>
                  <a:txBody>
                    <a:bodyPr/>
                    <a:lstStyle/>
                    <a:p>
                      <a:pPr algn="ctr"/>
                      <a:endParaRPr lang="en-US" sz="2400" dirty="0">
                        <a:latin typeface="Times New Roman" panose="02020603050405020304" pitchFamily="18" charset="0"/>
                        <a:cs typeface="Times New Roman" panose="02020603050405020304" pitchFamily="18" charset="0"/>
                      </a:endParaRPr>
                    </a:p>
                  </a:txBody>
                  <a:tcPr marL="121888" marR="121888"/>
                </a:tc>
                <a:tc>
                  <a:txBody>
                    <a:bodyPr/>
                    <a:lstStyle/>
                    <a:p>
                      <a:endParaRPr lang="en-US">
                        <a:latin typeface="Times New Roman" panose="02020603050405020304" pitchFamily="18" charset="0"/>
                        <a:cs typeface="Times New Roman" panose="02020603050405020304" pitchFamily="18" charset="0"/>
                      </a:endParaRPr>
                    </a:p>
                  </a:txBody>
                  <a:tcPr marL="121888" marR="121888"/>
                </a:tc>
              </a:tr>
              <a:tr h="480430">
                <a:tc>
                  <a:txBody>
                    <a:bodyPr/>
                    <a:lstStyle/>
                    <a:p>
                      <a:endParaRPr lang="en-US">
                        <a:latin typeface="Times New Roman" panose="02020603050405020304" pitchFamily="18" charset="0"/>
                        <a:cs typeface="Times New Roman" panose="02020603050405020304" pitchFamily="18" charset="0"/>
                      </a:endParaRPr>
                    </a:p>
                  </a:txBody>
                  <a:tcPr marL="121888" marR="121888"/>
                </a:tc>
                <a:tc>
                  <a:txBody>
                    <a:bodyPr/>
                    <a:lstStyle/>
                    <a:p>
                      <a:endParaRPr lang="en-US" dirty="0">
                        <a:latin typeface="Times New Roman" panose="02020603050405020304" pitchFamily="18" charset="0"/>
                        <a:cs typeface="Times New Roman" panose="02020603050405020304" pitchFamily="18" charset="0"/>
                      </a:endParaRPr>
                    </a:p>
                  </a:txBody>
                  <a:tcPr marL="121888" marR="121888"/>
                </a:tc>
              </a:tr>
              <a:tr h="679288">
                <a:tc>
                  <a:txBody>
                    <a:bodyPr/>
                    <a:lstStyle/>
                    <a:p>
                      <a:endParaRPr lang="en-US">
                        <a:latin typeface="Times New Roman" panose="02020603050405020304" pitchFamily="18" charset="0"/>
                        <a:cs typeface="Times New Roman" panose="02020603050405020304" pitchFamily="18" charset="0"/>
                      </a:endParaRPr>
                    </a:p>
                  </a:txBody>
                  <a:tcPr marL="121888" marR="121888"/>
                </a:tc>
                <a:tc>
                  <a:txBody>
                    <a:bodyPr/>
                    <a:lstStyle/>
                    <a:p>
                      <a:endParaRPr lang="en-US" dirty="0">
                        <a:latin typeface="Times New Roman" panose="02020603050405020304" pitchFamily="18" charset="0"/>
                        <a:cs typeface="Times New Roman" panose="02020603050405020304" pitchFamily="18" charset="0"/>
                      </a:endParaRPr>
                    </a:p>
                  </a:txBody>
                  <a:tcPr marL="121888" marR="121888"/>
                </a:tc>
              </a:tr>
              <a:tr h="597985">
                <a:tc>
                  <a:txBody>
                    <a:bodyPr/>
                    <a:lstStyle/>
                    <a:p>
                      <a:endParaRPr lang="en-US" dirty="0">
                        <a:latin typeface="Times New Roman" panose="02020603050405020304" pitchFamily="18" charset="0"/>
                        <a:cs typeface="Times New Roman" panose="02020603050405020304" pitchFamily="18" charset="0"/>
                      </a:endParaRPr>
                    </a:p>
                  </a:txBody>
                  <a:tcPr marL="121888" marR="121888"/>
                </a:tc>
                <a:tc>
                  <a:txBody>
                    <a:bodyPr/>
                    <a:lstStyle/>
                    <a:p>
                      <a:endParaRPr lang="en-US">
                        <a:latin typeface="Times New Roman" panose="02020603050405020304" pitchFamily="18" charset="0"/>
                        <a:cs typeface="Times New Roman" panose="02020603050405020304" pitchFamily="18" charset="0"/>
                      </a:endParaRPr>
                    </a:p>
                  </a:txBody>
                  <a:tcPr marL="121888" marR="121888"/>
                </a:tc>
              </a:tr>
              <a:tr h="597985">
                <a:tc>
                  <a:txBody>
                    <a:bodyPr/>
                    <a:lstStyle/>
                    <a:p>
                      <a:endParaRPr lang="en-US" dirty="0">
                        <a:latin typeface="Times New Roman" panose="02020603050405020304" pitchFamily="18" charset="0"/>
                        <a:cs typeface="Times New Roman" panose="02020603050405020304" pitchFamily="18" charset="0"/>
                      </a:endParaRPr>
                    </a:p>
                  </a:txBody>
                  <a:tcPr marL="121888" marR="121888"/>
                </a:tc>
                <a:tc>
                  <a:txBody>
                    <a:bodyPr/>
                    <a:lstStyle/>
                    <a:p>
                      <a:endParaRPr lang="en-US" dirty="0">
                        <a:latin typeface="Times New Roman" panose="02020603050405020304" pitchFamily="18" charset="0"/>
                        <a:cs typeface="Times New Roman" panose="02020603050405020304" pitchFamily="18" charset="0"/>
                      </a:endParaRPr>
                    </a:p>
                  </a:txBody>
                  <a:tcPr marL="121888" marR="121888"/>
                </a:tc>
              </a:tr>
              <a:tr h="597985">
                <a:tc>
                  <a:txBody>
                    <a:bodyPr/>
                    <a:lstStyle/>
                    <a:p>
                      <a:endParaRPr lang="en-US" dirty="0">
                        <a:latin typeface="Times New Roman" panose="02020603050405020304" pitchFamily="18" charset="0"/>
                        <a:cs typeface="Times New Roman" panose="02020603050405020304" pitchFamily="18" charset="0"/>
                      </a:endParaRPr>
                    </a:p>
                  </a:txBody>
                  <a:tcPr marL="121888" marR="121888"/>
                </a:tc>
                <a:tc>
                  <a:txBody>
                    <a:bodyPr/>
                    <a:lstStyle/>
                    <a:p>
                      <a:endParaRPr lang="en-US" dirty="0">
                        <a:latin typeface="Times New Roman" panose="02020603050405020304" pitchFamily="18" charset="0"/>
                        <a:cs typeface="Times New Roman" panose="02020603050405020304" pitchFamily="18" charset="0"/>
                      </a:endParaRPr>
                    </a:p>
                  </a:txBody>
                  <a:tcPr marL="121888" marR="121888"/>
                </a:tc>
              </a:tr>
              <a:tr h="597985">
                <a:tc>
                  <a:txBody>
                    <a:bodyPr/>
                    <a:lstStyle/>
                    <a:p>
                      <a:endParaRPr lang="en-US" dirty="0">
                        <a:latin typeface="Times New Roman" panose="02020603050405020304" pitchFamily="18" charset="0"/>
                        <a:cs typeface="Times New Roman" panose="02020603050405020304" pitchFamily="18" charset="0"/>
                      </a:endParaRPr>
                    </a:p>
                  </a:txBody>
                  <a:tcPr marL="121888" marR="121888"/>
                </a:tc>
                <a:tc>
                  <a:txBody>
                    <a:bodyPr/>
                    <a:lstStyle/>
                    <a:p>
                      <a:endParaRPr lang="en-US" dirty="0">
                        <a:latin typeface="Times New Roman" panose="02020603050405020304" pitchFamily="18" charset="0"/>
                        <a:cs typeface="Times New Roman" panose="02020603050405020304" pitchFamily="18" charset="0"/>
                      </a:endParaRPr>
                    </a:p>
                  </a:txBody>
                  <a:tcPr marL="121888" marR="121888"/>
                </a:tc>
              </a:tr>
              <a:tr h="597985">
                <a:tc>
                  <a:txBody>
                    <a:bodyPr/>
                    <a:lstStyle/>
                    <a:p>
                      <a:endParaRPr lang="en-US" dirty="0">
                        <a:latin typeface="Times New Roman" panose="02020603050405020304" pitchFamily="18" charset="0"/>
                        <a:cs typeface="Times New Roman" panose="02020603050405020304" pitchFamily="18" charset="0"/>
                      </a:endParaRPr>
                    </a:p>
                  </a:txBody>
                  <a:tcPr marL="121888" marR="121888"/>
                </a:tc>
                <a:tc>
                  <a:txBody>
                    <a:bodyPr/>
                    <a:lstStyle/>
                    <a:p>
                      <a:endParaRPr lang="en-US" dirty="0">
                        <a:latin typeface="Times New Roman" panose="02020603050405020304" pitchFamily="18" charset="0"/>
                        <a:cs typeface="Times New Roman" panose="02020603050405020304" pitchFamily="18" charset="0"/>
                      </a:endParaRPr>
                    </a:p>
                  </a:txBody>
                  <a:tcPr marL="121888" marR="121888"/>
                </a:tc>
              </a:tr>
              <a:tr h="597985">
                <a:tc>
                  <a:txBody>
                    <a:bodyPr/>
                    <a:lstStyle/>
                    <a:p>
                      <a:endParaRPr lang="en-US" dirty="0">
                        <a:latin typeface="Times New Roman" panose="02020603050405020304" pitchFamily="18" charset="0"/>
                        <a:cs typeface="Times New Roman" panose="02020603050405020304" pitchFamily="18" charset="0"/>
                      </a:endParaRPr>
                    </a:p>
                  </a:txBody>
                  <a:tcPr marL="121888" marR="121888"/>
                </a:tc>
                <a:tc>
                  <a:txBody>
                    <a:bodyPr/>
                    <a:lstStyle/>
                    <a:p>
                      <a:endParaRPr lang="en-US" dirty="0">
                        <a:latin typeface="Times New Roman" panose="02020603050405020304" pitchFamily="18" charset="0"/>
                        <a:cs typeface="Times New Roman" panose="02020603050405020304" pitchFamily="18" charset="0"/>
                      </a:endParaRPr>
                    </a:p>
                  </a:txBody>
                  <a:tcPr marL="121888" marR="121888"/>
                </a:tc>
              </a:tr>
            </a:tbl>
          </a:graphicData>
        </a:graphic>
      </p:graphicFrame>
      <p:sp>
        <p:nvSpPr>
          <p:cNvPr id="6" name="TextBox 5"/>
          <p:cNvSpPr txBox="1"/>
          <p:nvPr/>
        </p:nvSpPr>
        <p:spPr>
          <a:xfrm>
            <a:off x="711014" y="875094"/>
            <a:ext cx="1625177" cy="461665"/>
          </a:xfrm>
          <a:prstGeom prst="rect">
            <a:avLst/>
          </a:prstGeom>
          <a:noFill/>
        </p:spPr>
        <p:txBody>
          <a:bodyPr wrap="square" rtlCol="0">
            <a:spAutoFit/>
          </a:bodyPr>
          <a:lstStyle/>
          <a:p>
            <a:pPr algn="ctr"/>
            <a:r>
              <a:rPr lang="en-US" sz="2400" dirty="0" smtClean="0">
                <a:latin typeface="+mj-lt"/>
                <a:cs typeface="Times New Roman" panose="02020603050405020304" pitchFamily="18" charset="0"/>
              </a:rPr>
              <a:t>1771</a:t>
            </a:r>
            <a:endParaRPr lang="en-US" sz="2400" dirty="0">
              <a:latin typeface="+mj-lt"/>
              <a:cs typeface="Times New Roman" panose="02020603050405020304" pitchFamily="18" charset="0"/>
            </a:endParaRPr>
          </a:p>
        </p:txBody>
      </p:sp>
      <p:sp>
        <p:nvSpPr>
          <p:cNvPr id="8" name="TextBox 7"/>
          <p:cNvSpPr txBox="1"/>
          <p:nvPr/>
        </p:nvSpPr>
        <p:spPr>
          <a:xfrm>
            <a:off x="711014" y="1332294"/>
            <a:ext cx="1929897" cy="461665"/>
          </a:xfrm>
          <a:prstGeom prst="rect">
            <a:avLst/>
          </a:prstGeom>
          <a:noFill/>
        </p:spPr>
        <p:txBody>
          <a:bodyPr wrap="square" rtlCol="0">
            <a:spAutoFit/>
          </a:bodyPr>
          <a:lstStyle/>
          <a:p>
            <a:pPr algn="ctr"/>
            <a:r>
              <a:rPr lang="en-US" sz="2400" dirty="0">
                <a:latin typeface="+mj-lt"/>
                <a:cs typeface="Times New Roman" panose="02020603050405020304" pitchFamily="18" charset="0"/>
              </a:rPr>
              <a:t>9</a:t>
            </a:r>
            <a:r>
              <a:rPr lang="en-US" sz="2400" dirty="0" smtClean="0">
                <a:latin typeface="+mj-lt"/>
                <a:cs typeface="Times New Roman" panose="02020603050405020304" pitchFamily="18" charset="0"/>
              </a:rPr>
              <a:t>/1773</a:t>
            </a:r>
            <a:endParaRPr lang="en-US" sz="2400" dirty="0">
              <a:latin typeface="+mj-lt"/>
              <a:cs typeface="Times New Roman" panose="02020603050405020304" pitchFamily="18" charset="0"/>
            </a:endParaRPr>
          </a:p>
        </p:txBody>
      </p:sp>
      <p:sp>
        <p:nvSpPr>
          <p:cNvPr id="10" name="TextBox 9"/>
          <p:cNvSpPr txBox="1"/>
          <p:nvPr/>
        </p:nvSpPr>
        <p:spPr>
          <a:xfrm>
            <a:off x="711014" y="1937429"/>
            <a:ext cx="1929897" cy="461665"/>
          </a:xfrm>
          <a:prstGeom prst="rect">
            <a:avLst/>
          </a:prstGeom>
          <a:noFill/>
        </p:spPr>
        <p:txBody>
          <a:bodyPr wrap="square" rtlCol="0">
            <a:spAutoFit/>
          </a:bodyPr>
          <a:lstStyle/>
          <a:p>
            <a:pPr algn="ctr"/>
            <a:r>
              <a:rPr lang="en-US" sz="2400" dirty="0" smtClean="0">
                <a:latin typeface="+mj-lt"/>
                <a:cs typeface="Times New Roman" panose="02020603050405020304" pitchFamily="18" charset="0"/>
              </a:rPr>
              <a:t>1774</a:t>
            </a:r>
            <a:endParaRPr lang="en-US" sz="2400" dirty="0">
              <a:latin typeface="+mj-lt"/>
              <a:cs typeface="Times New Roman" panose="02020603050405020304" pitchFamily="18" charset="0"/>
            </a:endParaRPr>
          </a:p>
        </p:txBody>
      </p:sp>
      <p:sp>
        <p:nvSpPr>
          <p:cNvPr id="12" name="TextBox 11"/>
          <p:cNvSpPr txBox="1"/>
          <p:nvPr/>
        </p:nvSpPr>
        <p:spPr>
          <a:xfrm>
            <a:off x="304720" y="2547029"/>
            <a:ext cx="2640912" cy="461665"/>
          </a:xfrm>
          <a:prstGeom prst="rect">
            <a:avLst/>
          </a:prstGeom>
          <a:noFill/>
        </p:spPr>
        <p:txBody>
          <a:bodyPr wrap="square" rtlCol="0">
            <a:spAutoFit/>
          </a:bodyPr>
          <a:lstStyle/>
          <a:p>
            <a:pPr algn="ctr"/>
            <a:r>
              <a:rPr lang="en-US" sz="2400" dirty="0" smtClean="0">
                <a:latin typeface="+mj-lt"/>
                <a:cs typeface="Times New Roman" panose="02020603050405020304" pitchFamily="18" charset="0"/>
              </a:rPr>
              <a:t>1776 - 1783</a:t>
            </a:r>
            <a:endParaRPr lang="en-US" sz="2400" dirty="0">
              <a:latin typeface="+mj-lt"/>
              <a:cs typeface="Times New Roman" panose="02020603050405020304" pitchFamily="18" charset="0"/>
            </a:endParaRPr>
          </a:p>
        </p:txBody>
      </p:sp>
      <p:sp>
        <p:nvSpPr>
          <p:cNvPr id="14" name="TextBox 13"/>
          <p:cNvSpPr txBox="1"/>
          <p:nvPr/>
        </p:nvSpPr>
        <p:spPr>
          <a:xfrm>
            <a:off x="711014" y="3080429"/>
            <a:ext cx="1929897" cy="461665"/>
          </a:xfrm>
          <a:prstGeom prst="rect">
            <a:avLst/>
          </a:prstGeom>
          <a:noFill/>
        </p:spPr>
        <p:txBody>
          <a:bodyPr wrap="square" rtlCol="0">
            <a:spAutoFit/>
          </a:bodyPr>
          <a:lstStyle/>
          <a:p>
            <a:pPr algn="ctr"/>
            <a:r>
              <a:rPr lang="en-US" sz="2400" dirty="0" smtClean="0">
                <a:latin typeface="+mj-lt"/>
                <a:cs typeface="Times New Roman" panose="02020603050405020304" pitchFamily="18" charset="0"/>
              </a:rPr>
              <a:t>1777</a:t>
            </a:r>
            <a:endParaRPr lang="en-US" sz="2400" dirty="0">
              <a:latin typeface="+mj-lt"/>
              <a:cs typeface="Times New Roman" panose="02020603050405020304" pitchFamily="18" charset="0"/>
            </a:endParaRPr>
          </a:p>
        </p:txBody>
      </p:sp>
      <p:sp>
        <p:nvSpPr>
          <p:cNvPr id="16" name="TextBox 15"/>
          <p:cNvSpPr txBox="1"/>
          <p:nvPr/>
        </p:nvSpPr>
        <p:spPr>
          <a:xfrm>
            <a:off x="711014" y="3690029"/>
            <a:ext cx="2031471" cy="461665"/>
          </a:xfrm>
          <a:prstGeom prst="rect">
            <a:avLst/>
          </a:prstGeom>
          <a:noFill/>
        </p:spPr>
        <p:txBody>
          <a:bodyPr wrap="square" rtlCol="0">
            <a:spAutoFit/>
          </a:bodyPr>
          <a:lstStyle/>
          <a:p>
            <a:pPr algn="ctr"/>
            <a:r>
              <a:rPr lang="en-US" sz="2400" dirty="0" smtClean="0">
                <a:latin typeface="+mj-lt"/>
                <a:cs typeface="Times New Roman" panose="02020603050405020304" pitchFamily="18" charset="0"/>
              </a:rPr>
              <a:t>1785</a:t>
            </a:r>
            <a:endParaRPr lang="en-US" sz="2400" dirty="0">
              <a:latin typeface="+mj-lt"/>
              <a:cs typeface="Times New Roman" panose="02020603050405020304" pitchFamily="18" charset="0"/>
            </a:endParaRPr>
          </a:p>
        </p:txBody>
      </p:sp>
      <p:sp>
        <p:nvSpPr>
          <p:cNvPr id="25" name="TextBox 24"/>
          <p:cNvSpPr txBox="1"/>
          <p:nvPr/>
        </p:nvSpPr>
        <p:spPr>
          <a:xfrm>
            <a:off x="633386" y="4267200"/>
            <a:ext cx="2031471" cy="461665"/>
          </a:xfrm>
          <a:prstGeom prst="rect">
            <a:avLst/>
          </a:prstGeom>
          <a:noFill/>
        </p:spPr>
        <p:txBody>
          <a:bodyPr wrap="square" rtlCol="0">
            <a:spAutoFit/>
          </a:bodyPr>
          <a:lstStyle/>
          <a:p>
            <a:pPr algn="ctr"/>
            <a:r>
              <a:rPr lang="en-US" sz="2400" dirty="0" smtClean="0">
                <a:latin typeface="+mj-lt"/>
                <a:cs typeface="Times New Roman" panose="02020603050405020304" pitchFamily="18" charset="0"/>
              </a:rPr>
              <a:t>1786</a:t>
            </a:r>
            <a:endParaRPr lang="en-US" sz="2400" dirty="0">
              <a:latin typeface="+mj-lt"/>
              <a:cs typeface="Times New Roman" panose="02020603050405020304" pitchFamily="18" charset="0"/>
            </a:endParaRPr>
          </a:p>
        </p:txBody>
      </p:sp>
      <p:sp>
        <p:nvSpPr>
          <p:cNvPr id="27" name="TextBox 26"/>
          <p:cNvSpPr txBox="1"/>
          <p:nvPr/>
        </p:nvSpPr>
        <p:spPr>
          <a:xfrm>
            <a:off x="531812" y="4948535"/>
            <a:ext cx="2133044" cy="461665"/>
          </a:xfrm>
          <a:prstGeom prst="rect">
            <a:avLst/>
          </a:prstGeom>
          <a:noFill/>
        </p:spPr>
        <p:txBody>
          <a:bodyPr wrap="square" rtlCol="0">
            <a:spAutoFit/>
          </a:bodyPr>
          <a:lstStyle/>
          <a:p>
            <a:pPr algn="ctr"/>
            <a:r>
              <a:rPr lang="en-US" sz="2400" dirty="0" smtClean="0">
                <a:latin typeface="+mj-lt"/>
                <a:cs typeface="Times New Roman" panose="02020603050405020304" pitchFamily="18" charset="0"/>
              </a:rPr>
              <a:t>7/1786</a:t>
            </a:r>
            <a:endParaRPr lang="en-US" sz="2400" dirty="0">
              <a:latin typeface="+mj-lt"/>
              <a:cs typeface="Times New Roman" panose="02020603050405020304" pitchFamily="18" charset="0"/>
            </a:endParaRPr>
          </a:p>
        </p:txBody>
      </p:sp>
      <p:sp>
        <p:nvSpPr>
          <p:cNvPr id="29" name="TextBox 28"/>
          <p:cNvSpPr txBox="1"/>
          <p:nvPr/>
        </p:nvSpPr>
        <p:spPr>
          <a:xfrm>
            <a:off x="531812" y="5634334"/>
            <a:ext cx="2031471" cy="461665"/>
          </a:xfrm>
          <a:prstGeom prst="rect">
            <a:avLst/>
          </a:prstGeom>
          <a:noFill/>
        </p:spPr>
        <p:txBody>
          <a:bodyPr wrap="square" rtlCol="0">
            <a:spAutoFit/>
          </a:bodyPr>
          <a:lstStyle/>
          <a:p>
            <a:pPr algn="ctr"/>
            <a:r>
              <a:rPr lang="en-US" sz="2400" dirty="0" err="1" smtClean="0">
                <a:latin typeface="+mj-lt"/>
                <a:cs typeface="Times New Roman" panose="02020603050405020304" pitchFamily="18" charset="0"/>
              </a:rPr>
              <a:t>Giữa</a:t>
            </a:r>
            <a:r>
              <a:rPr lang="en-US" sz="2400" dirty="0" smtClean="0">
                <a:latin typeface="+mj-lt"/>
                <a:cs typeface="Times New Roman" panose="02020603050405020304" pitchFamily="18" charset="0"/>
              </a:rPr>
              <a:t> 1788</a:t>
            </a:r>
            <a:endParaRPr lang="en-US" sz="2400" dirty="0">
              <a:latin typeface="+mj-lt"/>
              <a:cs typeface="Times New Roman" panose="02020603050405020304" pitchFamily="18" charset="0"/>
            </a:endParaRPr>
          </a:p>
        </p:txBody>
      </p:sp>
    </p:spTree>
    <p:extLst>
      <p:ext uri="{BB962C8B-B14F-4D97-AF65-F5344CB8AC3E}">
        <p14:creationId xmlns:p14="http://schemas.microsoft.com/office/powerpoint/2010/main" val="2668490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P spid="25" grpId="0"/>
      <p:bldP spid="27"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65819" y="0"/>
            <a:ext cx="605632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1"/>
          <p:cNvSpPr>
            <a:spLocks noChangeArrowheads="1"/>
          </p:cNvSpPr>
          <p:nvPr/>
        </p:nvSpPr>
        <p:spPr bwMode="auto">
          <a:xfrm>
            <a:off x="10055781" y="3584575"/>
            <a:ext cx="1523603" cy="381000"/>
          </a:xfrm>
          <a:prstGeom prst="rect">
            <a:avLst/>
          </a:prstGeom>
          <a:gradFill rotWithShape="1">
            <a:gsLst>
              <a:gs pos="0">
                <a:srgbClr val="00A800"/>
              </a:gs>
              <a:gs pos="100000">
                <a:srgbClr val="FF99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defRPr/>
            </a:pPr>
            <a:r>
              <a:rPr lang="en-US" sz="2400" b="1" kern="0" smtClean="0">
                <a:solidFill>
                  <a:srgbClr val="FF0000"/>
                </a:solidFill>
                <a:latin typeface="Times New Roman" pitchFamily="18" charset="0"/>
                <a:cs typeface="Times New Roman" pitchFamily="18" charset="0"/>
              </a:rPr>
              <a:t>9/1773</a:t>
            </a:r>
            <a:endParaRPr lang="en-US" sz="2400" b="1" kern="0">
              <a:solidFill>
                <a:srgbClr val="FF0000"/>
              </a:solidFill>
              <a:latin typeface="Times New Roman" pitchFamily="18" charset="0"/>
              <a:cs typeface="Times New Roman" pitchFamily="18" charset="0"/>
            </a:endParaRPr>
          </a:p>
        </p:txBody>
      </p:sp>
      <p:pic>
        <p:nvPicPr>
          <p:cNvPr id="13" name="Picture 9" descr="8440707708">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6265819"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44357" y="5486401"/>
            <a:ext cx="4977104" cy="830997"/>
          </a:xfrm>
          <a:prstGeom prst="rect">
            <a:avLst/>
          </a:prstGeom>
          <a:noFill/>
        </p:spPr>
        <p:txBody>
          <a:bodyPr wrap="square" rtlCol="0">
            <a:spAutoFit/>
          </a:bodyPr>
          <a:lstStyle/>
          <a:p>
            <a:pPr algn="ctr"/>
            <a:r>
              <a:rPr lang="en-US" sz="2400" b="1" i="1" dirty="0" smtClean="0">
                <a:latin typeface="Times New Roman" pitchFamily="18" charset="0"/>
                <a:cs typeface="Times New Roman" pitchFamily="18" charset="0"/>
              </a:rPr>
              <a:t>Nguyễn Nhạc ngồi vào cũi, giả bị nhân dân bắt đem nộp cho quan tỉnh</a:t>
            </a:r>
            <a:endParaRPr lang="en-US" sz="2400" b="1" i="1" dirty="0">
              <a:latin typeface="Times New Roman" pitchFamily="18" charset="0"/>
              <a:cs typeface="Times New Roman" pitchFamily="18" charset="0"/>
            </a:endParaRPr>
          </a:p>
        </p:txBody>
      </p:sp>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15943" y="4261516"/>
            <a:ext cx="551556" cy="391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413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repeatCount="3000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p:cTn id="7" dur="500" fill="hold"/>
                                        <p:tgtEl>
                                          <p:spTgt spid="3075"/>
                                        </p:tgtEl>
                                        <p:attrNameLst>
                                          <p:attrName>ppt_w</p:attrName>
                                        </p:attrNameLst>
                                      </p:cBhvr>
                                      <p:tavLst>
                                        <p:tav tm="0">
                                          <p:val>
                                            <p:fltVal val="0"/>
                                          </p:val>
                                        </p:tav>
                                        <p:tav tm="100000">
                                          <p:val>
                                            <p:strVal val="#ppt_w"/>
                                          </p:val>
                                        </p:tav>
                                      </p:tavLst>
                                    </p:anim>
                                    <p:anim calcmode="lin" valueType="num">
                                      <p:cBhvr>
                                        <p:cTn id="8" dur="500" fill="hold"/>
                                        <p:tgtEl>
                                          <p:spTgt spid="3075"/>
                                        </p:tgtEl>
                                        <p:attrNameLst>
                                          <p:attrName>ppt_h</p:attrName>
                                        </p:attrNameLst>
                                      </p:cBhvr>
                                      <p:tavLst>
                                        <p:tav tm="0">
                                          <p:val>
                                            <p:fltVal val="0"/>
                                          </p:val>
                                        </p:tav>
                                        <p:tav tm="100000">
                                          <p:val>
                                            <p:strVal val="#ppt_h"/>
                                          </p:val>
                                        </p:tav>
                                      </p:tavLst>
                                    </p:anim>
                                    <p:animEffect transition="in" filter="fade">
                                      <p:cBhvr>
                                        <p:cTn id="9" dur="500"/>
                                        <p:tgtEl>
                                          <p:spTgt spid="3075"/>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Freeform 2"/>
          <p:cNvSpPr>
            <a:spLocks noChangeArrowheads="1"/>
          </p:cNvSpPr>
          <p:nvPr/>
        </p:nvSpPr>
        <p:spPr bwMode="auto">
          <a:xfrm>
            <a:off x="1498209" y="3867150"/>
            <a:ext cx="3986762" cy="2751138"/>
          </a:xfrm>
          <a:custGeom>
            <a:avLst/>
            <a:gdLst>
              <a:gd name="T0" fmla="*/ 0 w 1884"/>
              <a:gd name="T1" fmla="*/ 0 h 1733"/>
              <a:gd name="T2" fmla="*/ 2147483647 w 1884"/>
              <a:gd name="T3" fmla="*/ 2147483647 h 1733"/>
              <a:gd name="T4" fmla="*/ 2147483647 w 1884"/>
              <a:gd name="T5" fmla="*/ 2147483647 h 1733"/>
              <a:gd name="T6" fmla="*/ 2147483647 w 1884"/>
              <a:gd name="T7" fmla="*/ 2147483647 h 1733"/>
              <a:gd name="T8" fmla="*/ 2147483647 w 1884"/>
              <a:gd name="T9" fmla="*/ 2147483647 h 1733"/>
              <a:gd name="T10" fmla="*/ 2147483647 w 1884"/>
              <a:gd name="T11" fmla="*/ 2147483647 h 1733"/>
              <a:gd name="T12" fmla="*/ 2147483647 w 1884"/>
              <a:gd name="T13" fmla="*/ 2147483647 h 1733"/>
              <a:gd name="T14" fmla="*/ 2147483647 w 1884"/>
              <a:gd name="T15" fmla="*/ 2147483647 h 1733"/>
              <a:gd name="T16" fmla="*/ 2147483647 w 1884"/>
              <a:gd name="T17" fmla="*/ 2147483647 h 1733"/>
              <a:gd name="T18" fmla="*/ 2147483647 w 1884"/>
              <a:gd name="T19" fmla="*/ 2147483647 h 1733"/>
              <a:gd name="T20" fmla="*/ 2147483647 w 1884"/>
              <a:gd name="T21" fmla="*/ 2147483647 h 1733"/>
              <a:gd name="T22" fmla="*/ 2147483647 w 1884"/>
              <a:gd name="T23" fmla="*/ 2147483647 h 1733"/>
              <a:gd name="T24" fmla="*/ 2147483647 w 1884"/>
              <a:gd name="T25" fmla="*/ 2147483647 h 1733"/>
              <a:gd name="T26" fmla="*/ 2147483647 w 1884"/>
              <a:gd name="T27" fmla="*/ 2147483647 h 1733"/>
              <a:gd name="T28" fmla="*/ 2147483647 w 1884"/>
              <a:gd name="T29" fmla="*/ 2147483647 h 1733"/>
              <a:gd name="T30" fmla="*/ 2147483647 w 1884"/>
              <a:gd name="T31" fmla="*/ 2147483647 h 1733"/>
              <a:gd name="T32" fmla="*/ 2147483647 w 1884"/>
              <a:gd name="T33" fmla="*/ 2147483647 h 1733"/>
              <a:gd name="T34" fmla="*/ 2147483647 w 1884"/>
              <a:gd name="T35" fmla="*/ 2147483647 h 1733"/>
              <a:gd name="T36" fmla="*/ 2147483647 w 1884"/>
              <a:gd name="T37" fmla="*/ 2147483647 h 1733"/>
              <a:gd name="T38" fmla="*/ 2147483647 w 1884"/>
              <a:gd name="T39" fmla="*/ 2147483647 h 1733"/>
              <a:gd name="T40" fmla="*/ 2147483647 w 1884"/>
              <a:gd name="T41" fmla="*/ 2147483647 h 1733"/>
              <a:gd name="T42" fmla="*/ 2147483647 w 1884"/>
              <a:gd name="T43" fmla="*/ 2147483647 h 1733"/>
              <a:gd name="T44" fmla="*/ 2147483647 w 1884"/>
              <a:gd name="T45" fmla="*/ 2147483647 h 1733"/>
              <a:gd name="T46" fmla="*/ 2147483647 w 1884"/>
              <a:gd name="T47" fmla="*/ 2147483647 h 17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84" h="1733">
                <a:moveTo>
                  <a:pt x="0" y="0"/>
                </a:moveTo>
                <a:cubicBezTo>
                  <a:pt x="15" y="60"/>
                  <a:pt x="34" y="74"/>
                  <a:pt x="72" y="120"/>
                </a:cubicBezTo>
                <a:cubicBezTo>
                  <a:pt x="81" y="131"/>
                  <a:pt x="83" y="151"/>
                  <a:pt x="96" y="156"/>
                </a:cubicBezTo>
                <a:cubicBezTo>
                  <a:pt x="126" y="168"/>
                  <a:pt x="160" y="164"/>
                  <a:pt x="192" y="168"/>
                </a:cubicBezTo>
                <a:cubicBezTo>
                  <a:pt x="219" y="249"/>
                  <a:pt x="177" y="160"/>
                  <a:pt x="276" y="216"/>
                </a:cubicBezTo>
                <a:cubicBezTo>
                  <a:pt x="287" y="222"/>
                  <a:pt x="279" y="243"/>
                  <a:pt x="288" y="252"/>
                </a:cubicBezTo>
                <a:cubicBezTo>
                  <a:pt x="297" y="261"/>
                  <a:pt x="312" y="260"/>
                  <a:pt x="324" y="264"/>
                </a:cubicBezTo>
                <a:cubicBezTo>
                  <a:pt x="354" y="382"/>
                  <a:pt x="463" y="374"/>
                  <a:pt x="564" y="384"/>
                </a:cubicBezTo>
                <a:cubicBezTo>
                  <a:pt x="568" y="396"/>
                  <a:pt x="566" y="413"/>
                  <a:pt x="576" y="420"/>
                </a:cubicBezTo>
                <a:cubicBezTo>
                  <a:pt x="588" y="429"/>
                  <a:pt x="712" y="473"/>
                  <a:pt x="732" y="480"/>
                </a:cubicBezTo>
                <a:cubicBezTo>
                  <a:pt x="762" y="571"/>
                  <a:pt x="705" y="674"/>
                  <a:pt x="792" y="732"/>
                </a:cubicBezTo>
                <a:cubicBezTo>
                  <a:pt x="800" y="744"/>
                  <a:pt x="810" y="755"/>
                  <a:pt x="816" y="768"/>
                </a:cubicBezTo>
                <a:cubicBezTo>
                  <a:pt x="866" y="879"/>
                  <a:pt x="794" y="835"/>
                  <a:pt x="960" y="852"/>
                </a:cubicBezTo>
                <a:cubicBezTo>
                  <a:pt x="1044" y="880"/>
                  <a:pt x="1040" y="852"/>
                  <a:pt x="1020" y="912"/>
                </a:cubicBezTo>
                <a:cubicBezTo>
                  <a:pt x="1008" y="904"/>
                  <a:pt x="997" y="882"/>
                  <a:pt x="984" y="888"/>
                </a:cubicBezTo>
                <a:cubicBezTo>
                  <a:pt x="973" y="894"/>
                  <a:pt x="990" y="913"/>
                  <a:pt x="996" y="924"/>
                </a:cubicBezTo>
                <a:cubicBezTo>
                  <a:pt x="1010" y="949"/>
                  <a:pt x="1044" y="996"/>
                  <a:pt x="1044" y="996"/>
                </a:cubicBezTo>
                <a:cubicBezTo>
                  <a:pt x="1048" y="1040"/>
                  <a:pt x="1043" y="1086"/>
                  <a:pt x="1056" y="1128"/>
                </a:cubicBezTo>
                <a:cubicBezTo>
                  <a:pt x="1060" y="1142"/>
                  <a:pt x="1086" y="1139"/>
                  <a:pt x="1092" y="1152"/>
                </a:cubicBezTo>
                <a:cubicBezTo>
                  <a:pt x="1093" y="1154"/>
                  <a:pt x="1103" y="1244"/>
                  <a:pt x="1116" y="1260"/>
                </a:cubicBezTo>
                <a:cubicBezTo>
                  <a:pt x="1146" y="1297"/>
                  <a:pt x="1219" y="1300"/>
                  <a:pt x="1260" y="1308"/>
                </a:cubicBezTo>
                <a:cubicBezTo>
                  <a:pt x="1287" y="1402"/>
                  <a:pt x="1274" y="1433"/>
                  <a:pt x="1368" y="1464"/>
                </a:cubicBezTo>
                <a:cubicBezTo>
                  <a:pt x="1410" y="1506"/>
                  <a:pt x="1404" y="1528"/>
                  <a:pt x="1452" y="1560"/>
                </a:cubicBezTo>
                <a:cubicBezTo>
                  <a:pt x="1495" y="1688"/>
                  <a:pt x="1884" y="1733"/>
                  <a:pt x="1884" y="1572"/>
                </a:cubicBez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VnTime" pitchFamily="34" charset="0"/>
            </a:endParaRPr>
          </a:p>
        </p:txBody>
      </p:sp>
      <p:sp>
        <p:nvSpPr>
          <p:cNvPr id="139267" name="Text Box 3"/>
          <p:cNvSpPr txBox="1">
            <a:spLocks noChangeArrowheads="1"/>
          </p:cNvSpPr>
          <p:nvPr/>
        </p:nvSpPr>
        <p:spPr bwMode="auto">
          <a:xfrm>
            <a:off x="812589" y="6248401"/>
            <a:ext cx="10563648"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fontAlgn="base">
              <a:spcBef>
                <a:spcPct val="0"/>
              </a:spcBef>
              <a:spcAft>
                <a:spcPct val="0"/>
              </a:spcAft>
            </a:pPr>
            <a:endParaRPr lang="en-US" sz="2000" b="1">
              <a:solidFill>
                <a:srgbClr val="000000"/>
              </a:solidFill>
              <a:latin typeface="Times New Roman" pitchFamily="18" charset="0"/>
            </a:endParaRPr>
          </a:p>
        </p:txBody>
      </p:sp>
      <p:pic>
        <p:nvPicPr>
          <p:cNvPr id="139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655" y="-571500"/>
            <a:ext cx="11173090" cy="8458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9271" name="Oval 7"/>
          <p:cNvSpPr>
            <a:spLocks noChangeArrowheads="1"/>
          </p:cNvSpPr>
          <p:nvPr/>
        </p:nvSpPr>
        <p:spPr bwMode="auto">
          <a:xfrm>
            <a:off x="3436571" y="2959100"/>
            <a:ext cx="304721" cy="76200"/>
          </a:xfrm>
          <a:prstGeom prst="ellipse">
            <a:avLst/>
          </a:prstGeom>
          <a:solidFill>
            <a:srgbClr val="FF0000"/>
          </a:solidFill>
          <a:ln w="12600" cap="sq">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139274" name="Oval 10"/>
          <p:cNvSpPr>
            <a:spLocks noChangeArrowheads="1"/>
          </p:cNvSpPr>
          <p:nvPr/>
        </p:nvSpPr>
        <p:spPr bwMode="auto">
          <a:xfrm>
            <a:off x="4469236" y="3886200"/>
            <a:ext cx="203147" cy="76200"/>
          </a:xfrm>
          <a:prstGeom prst="ellipse">
            <a:avLst/>
          </a:prstGeom>
          <a:solidFill>
            <a:srgbClr val="F91798"/>
          </a:solidFill>
          <a:ln w="12600" cap="sq">
            <a:solidFill>
              <a:srgbClr val="F91798"/>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139276" name="Oval 12"/>
          <p:cNvSpPr>
            <a:spLocks noChangeArrowheads="1"/>
          </p:cNvSpPr>
          <p:nvPr/>
        </p:nvSpPr>
        <p:spPr bwMode="auto">
          <a:xfrm>
            <a:off x="2945633" y="5105400"/>
            <a:ext cx="203147" cy="76200"/>
          </a:xfrm>
          <a:prstGeom prst="ellipse">
            <a:avLst/>
          </a:prstGeom>
          <a:solidFill>
            <a:srgbClr val="000000"/>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US" sz="2000" b="1">
              <a:solidFill>
                <a:srgbClr val="000000"/>
              </a:solidFill>
              <a:latin typeface="Times New Roman" pitchFamily="18" charset="0"/>
            </a:endParaRPr>
          </a:p>
        </p:txBody>
      </p:sp>
      <p:sp>
        <p:nvSpPr>
          <p:cNvPr id="139278" name="Freeform 14"/>
          <p:cNvSpPr>
            <a:spLocks noChangeArrowheads="1"/>
          </p:cNvSpPr>
          <p:nvPr/>
        </p:nvSpPr>
        <p:spPr bwMode="auto">
          <a:xfrm>
            <a:off x="3859795" y="3708400"/>
            <a:ext cx="848563" cy="673100"/>
          </a:xfrm>
          <a:custGeom>
            <a:avLst/>
            <a:gdLst>
              <a:gd name="T0" fmla="*/ 2147483647 w 401"/>
              <a:gd name="T1" fmla="*/ 2147483647 h 424"/>
              <a:gd name="T2" fmla="*/ 2147483647 w 401"/>
              <a:gd name="T3" fmla="*/ 2147483647 h 424"/>
              <a:gd name="T4" fmla="*/ 2147483647 w 401"/>
              <a:gd name="T5" fmla="*/ 2147483647 h 424"/>
              <a:gd name="T6" fmla="*/ 2147483647 w 401"/>
              <a:gd name="T7" fmla="*/ 2147483647 h 424"/>
              <a:gd name="T8" fmla="*/ 0 w 401"/>
              <a:gd name="T9" fmla="*/ 2147483647 h 424"/>
              <a:gd name="T10" fmla="*/ 2147483647 w 401"/>
              <a:gd name="T11" fmla="*/ 2147483647 h 424"/>
              <a:gd name="T12" fmla="*/ 2147483647 w 401"/>
              <a:gd name="T13" fmla="*/ 2147483647 h 424"/>
              <a:gd name="T14" fmla="*/ 2147483647 w 401"/>
              <a:gd name="T15" fmla="*/ 2147483647 h 424"/>
              <a:gd name="T16" fmla="*/ 2147483647 w 401"/>
              <a:gd name="T17" fmla="*/ 2147483647 h 424"/>
              <a:gd name="T18" fmla="*/ 2147483647 w 401"/>
              <a:gd name="T19" fmla="*/ 2147483647 h 424"/>
              <a:gd name="T20" fmla="*/ 2147483647 w 401"/>
              <a:gd name="T21" fmla="*/ 2147483647 h 424"/>
              <a:gd name="T22" fmla="*/ 2147483647 w 401"/>
              <a:gd name="T23" fmla="*/ 2147483647 h 424"/>
              <a:gd name="T24" fmla="*/ 2147483647 w 401"/>
              <a:gd name="T25" fmla="*/ 2147483647 h 424"/>
              <a:gd name="T26" fmla="*/ 2147483647 w 401"/>
              <a:gd name="T27" fmla="*/ 2147483647 h 424"/>
              <a:gd name="T28" fmla="*/ 2147483647 w 401"/>
              <a:gd name="T29" fmla="*/ 2147483647 h 424"/>
              <a:gd name="T30" fmla="*/ 2147483647 w 401"/>
              <a:gd name="T31" fmla="*/ 2147483647 h 424"/>
              <a:gd name="T32" fmla="*/ 2147483647 w 401"/>
              <a:gd name="T33" fmla="*/ 2147483647 h 4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1" h="424">
                <a:moveTo>
                  <a:pt x="312" y="4"/>
                </a:moveTo>
                <a:cubicBezTo>
                  <a:pt x="228" y="13"/>
                  <a:pt x="165" y="18"/>
                  <a:pt x="96" y="64"/>
                </a:cubicBezTo>
                <a:cubicBezTo>
                  <a:pt x="67" y="150"/>
                  <a:pt x="111" y="52"/>
                  <a:pt x="36" y="112"/>
                </a:cubicBezTo>
                <a:cubicBezTo>
                  <a:pt x="26" y="120"/>
                  <a:pt x="30" y="137"/>
                  <a:pt x="24" y="148"/>
                </a:cubicBezTo>
                <a:cubicBezTo>
                  <a:pt x="18" y="161"/>
                  <a:pt x="8" y="172"/>
                  <a:pt x="0" y="184"/>
                </a:cubicBezTo>
                <a:cubicBezTo>
                  <a:pt x="18" y="255"/>
                  <a:pt x="26" y="251"/>
                  <a:pt x="96" y="268"/>
                </a:cubicBezTo>
                <a:cubicBezTo>
                  <a:pt x="109" y="383"/>
                  <a:pt x="84" y="402"/>
                  <a:pt x="192" y="424"/>
                </a:cubicBezTo>
                <a:cubicBezTo>
                  <a:pt x="220" y="420"/>
                  <a:pt x="248" y="418"/>
                  <a:pt x="276" y="412"/>
                </a:cubicBezTo>
                <a:cubicBezTo>
                  <a:pt x="288" y="410"/>
                  <a:pt x="299" y="399"/>
                  <a:pt x="312" y="400"/>
                </a:cubicBezTo>
                <a:cubicBezTo>
                  <a:pt x="337" y="403"/>
                  <a:pt x="384" y="424"/>
                  <a:pt x="384" y="424"/>
                </a:cubicBezTo>
                <a:cubicBezTo>
                  <a:pt x="401" y="374"/>
                  <a:pt x="389" y="359"/>
                  <a:pt x="360" y="316"/>
                </a:cubicBezTo>
                <a:cubicBezTo>
                  <a:pt x="395" y="210"/>
                  <a:pt x="394" y="276"/>
                  <a:pt x="360" y="208"/>
                </a:cubicBezTo>
                <a:cubicBezTo>
                  <a:pt x="354" y="197"/>
                  <a:pt x="352" y="184"/>
                  <a:pt x="348" y="172"/>
                </a:cubicBezTo>
                <a:cubicBezTo>
                  <a:pt x="352" y="160"/>
                  <a:pt x="361" y="149"/>
                  <a:pt x="360" y="136"/>
                </a:cubicBezTo>
                <a:cubicBezTo>
                  <a:pt x="357" y="111"/>
                  <a:pt x="344" y="88"/>
                  <a:pt x="336" y="64"/>
                </a:cubicBezTo>
                <a:cubicBezTo>
                  <a:pt x="330" y="45"/>
                  <a:pt x="332" y="23"/>
                  <a:pt x="324" y="4"/>
                </a:cubicBezTo>
                <a:cubicBezTo>
                  <a:pt x="323" y="0"/>
                  <a:pt x="316" y="4"/>
                  <a:pt x="312" y="4"/>
                </a:cubicBezTo>
                <a:close/>
              </a:path>
            </a:pathLst>
          </a:custGeom>
          <a:solidFill>
            <a:srgbClr val="F9A3E9"/>
          </a:solidFill>
          <a:ln w="12600" cap="sq">
            <a:solidFill>
              <a:srgbClr val="F9A3E9"/>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VnTime" pitchFamily="34" charset="0"/>
            </a:endParaRPr>
          </a:p>
        </p:txBody>
      </p:sp>
      <p:sp>
        <p:nvSpPr>
          <p:cNvPr id="139293" name="Freeform 16"/>
          <p:cNvSpPr>
            <a:spLocks noChangeArrowheads="1"/>
          </p:cNvSpPr>
          <p:nvPr/>
        </p:nvSpPr>
        <p:spPr bwMode="auto">
          <a:xfrm>
            <a:off x="3284212" y="3073400"/>
            <a:ext cx="1493978" cy="1846263"/>
          </a:xfrm>
          <a:custGeom>
            <a:avLst/>
            <a:gdLst>
              <a:gd name="T0" fmla="*/ 298 w 720"/>
              <a:gd name="T1" fmla="*/ 48 h 1175"/>
              <a:gd name="T2" fmla="*/ 266 w 720"/>
              <a:gd name="T3" fmla="*/ 63 h 1175"/>
              <a:gd name="T4" fmla="*/ 215 w 720"/>
              <a:gd name="T5" fmla="*/ 55 h 1175"/>
              <a:gd name="T6" fmla="*/ 140 w 720"/>
              <a:gd name="T7" fmla="*/ 55 h 1175"/>
              <a:gd name="T8" fmla="*/ 80 w 720"/>
              <a:gd name="T9" fmla="*/ 48 h 1175"/>
              <a:gd name="T10" fmla="*/ 74 w 720"/>
              <a:gd name="T11" fmla="*/ 11 h 1175"/>
              <a:gd name="T12" fmla="*/ 52 w 720"/>
              <a:gd name="T13" fmla="*/ 48 h 1175"/>
              <a:gd name="T14" fmla="*/ 25 w 720"/>
              <a:gd name="T15" fmla="*/ 55 h 1175"/>
              <a:gd name="T16" fmla="*/ 25 w 720"/>
              <a:gd name="T17" fmla="*/ 48 h 1175"/>
              <a:gd name="T18" fmla="*/ 0 w 720"/>
              <a:gd name="T19" fmla="*/ 95 h 1175"/>
              <a:gd name="T20" fmla="*/ 36 w 720"/>
              <a:gd name="T21" fmla="*/ 119 h 1175"/>
              <a:gd name="T22" fmla="*/ 44 w 720"/>
              <a:gd name="T23" fmla="*/ 138 h 1175"/>
              <a:gd name="T24" fmla="*/ 66 w 720"/>
              <a:gd name="T25" fmla="*/ 147 h 1175"/>
              <a:gd name="T26" fmla="*/ 104 w 720"/>
              <a:gd name="T27" fmla="*/ 195 h 1175"/>
              <a:gd name="T28" fmla="*/ 88 w 720"/>
              <a:gd name="T29" fmla="*/ 255 h 1175"/>
              <a:gd name="T30" fmla="*/ 104 w 720"/>
              <a:gd name="T31" fmla="*/ 303 h 1175"/>
              <a:gd name="T32" fmla="*/ 70 w 720"/>
              <a:gd name="T33" fmla="*/ 400 h 1175"/>
              <a:gd name="T34" fmla="*/ 44 w 720"/>
              <a:gd name="T35" fmla="*/ 447 h 1175"/>
              <a:gd name="T36" fmla="*/ 70 w 720"/>
              <a:gd name="T37" fmla="*/ 485 h 1175"/>
              <a:gd name="T38" fmla="*/ 74 w 720"/>
              <a:gd name="T39" fmla="*/ 505 h 1175"/>
              <a:gd name="T40" fmla="*/ 120 w 720"/>
              <a:gd name="T41" fmla="*/ 590 h 1175"/>
              <a:gd name="T42" fmla="*/ 104 w 720"/>
              <a:gd name="T43" fmla="*/ 710 h 1175"/>
              <a:gd name="T44" fmla="*/ 120 w 720"/>
              <a:gd name="T45" fmla="*/ 774 h 1175"/>
              <a:gd name="T46" fmla="*/ 125 w 720"/>
              <a:gd name="T47" fmla="*/ 795 h 1175"/>
              <a:gd name="T48" fmla="*/ 104 w 720"/>
              <a:gd name="T49" fmla="*/ 802 h 1175"/>
              <a:gd name="T50" fmla="*/ 74 w 720"/>
              <a:gd name="T51" fmla="*/ 844 h 1175"/>
              <a:gd name="T52" fmla="*/ 80 w 720"/>
              <a:gd name="T53" fmla="*/ 866 h 1175"/>
              <a:gd name="T54" fmla="*/ 183 w 720"/>
              <a:gd name="T55" fmla="*/ 880 h 1175"/>
              <a:gd name="T56" fmla="*/ 227 w 720"/>
              <a:gd name="T57" fmla="*/ 894 h 1175"/>
              <a:gd name="T58" fmla="*/ 247 w 720"/>
              <a:gd name="T59" fmla="*/ 936 h 1175"/>
              <a:gd name="T60" fmla="*/ 367 w 720"/>
              <a:gd name="T61" fmla="*/ 950 h 1175"/>
              <a:gd name="T62" fmla="*/ 411 w 720"/>
              <a:gd name="T63" fmla="*/ 1000 h 1175"/>
              <a:gd name="T64" fmla="*/ 455 w 720"/>
              <a:gd name="T65" fmla="*/ 1027 h 1175"/>
              <a:gd name="T66" fmla="*/ 474 w 720"/>
              <a:gd name="T67" fmla="*/ 987 h 1175"/>
              <a:gd name="T68" fmla="*/ 518 w 720"/>
              <a:gd name="T69" fmla="*/ 958 h 1175"/>
              <a:gd name="T70" fmla="*/ 525 w 720"/>
              <a:gd name="T71" fmla="*/ 830 h 1175"/>
              <a:gd name="T72" fmla="*/ 569 w 720"/>
              <a:gd name="T73" fmla="*/ 710 h 1175"/>
              <a:gd name="T74" fmla="*/ 525 w 720"/>
              <a:gd name="T75" fmla="*/ 654 h 1175"/>
              <a:gd name="T76" fmla="*/ 518 w 720"/>
              <a:gd name="T77" fmla="*/ 563 h 1175"/>
              <a:gd name="T78" fmla="*/ 468 w 720"/>
              <a:gd name="T79" fmla="*/ 333 h 1175"/>
              <a:gd name="T80" fmla="*/ 474 w 720"/>
              <a:gd name="T81" fmla="*/ 279 h 1175"/>
              <a:gd name="T82" fmla="*/ 462 w 720"/>
              <a:gd name="T83" fmla="*/ 247 h 1175"/>
              <a:gd name="T84" fmla="*/ 424 w 720"/>
              <a:gd name="T85" fmla="*/ 263 h 1175"/>
              <a:gd name="T86" fmla="*/ 411 w 720"/>
              <a:gd name="T87" fmla="*/ 240 h 1175"/>
              <a:gd name="T88" fmla="*/ 405 w 720"/>
              <a:gd name="T89" fmla="*/ 179 h 1175"/>
              <a:gd name="T90" fmla="*/ 373 w 720"/>
              <a:gd name="T91" fmla="*/ 163 h 1175"/>
              <a:gd name="T92" fmla="*/ 360 w 720"/>
              <a:gd name="T93" fmla="*/ 142 h 1175"/>
              <a:gd name="T94" fmla="*/ 342 w 720"/>
              <a:gd name="T95" fmla="*/ 134 h 1175"/>
              <a:gd name="T96" fmla="*/ 304 w 720"/>
              <a:gd name="T97" fmla="*/ 87 h 1175"/>
              <a:gd name="T98" fmla="*/ 298 w 720"/>
              <a:gd name="T99" fmla="*/ 48 h 11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720" h="1175">
                <a:moveTo>
                  <a:pt x="376" y="51"/>
                </a:moveTo>
                <a:cubicBezTo>
                  <a:pt x="303" y="27"/>
                  <a:pt x="409" y="53"/>
                  <a:pt x="336" y="75"/>
                </a:cubicBezTo>
                <a:cubicBezTo>
                  <a:pt x="315" y="81"/>
                  <a:pt x="293" y="70"/>
                  <a:pt x="272" y="67"/>
                </a:cubicBezTo>
                <a:cubicBezTo>
                  <a:pt x="233" y="41"/>
                  <a:pt x="218" y="56"/>
                  <a:pt x="176" y="67"/>
                </a:cubicBezTo>
                <a:cubicBezTo>
                  <a:pt x="147" y="48"/>
                  <a:pt x="137" y="40"/>
                  <a:pt x="104" y="51"/>
                </a:cubicBezTo>
                <a:cubicBezTo>
                  <a:pt x="60" y="118"/>
                  <a:pt x="124" y="29"/>
                  <a:pt x="96" y="11"/>
                </a:cubicBezTo>
                <a:cubicBezTo>
                  <a:pt x="80" y="0"/>
                  <a:pt x="78" y="46"/>
                  <a:pt x="64" y="59"/>
                </a:cubicBezTo>
                <a:cubicBezTo>
                  <a:pt x="56" y="66"/>
                  <a:pt x="43" y="64"/>
                  <a:pt x="32" y="67"/>
                </a:cubicBezTo>
                <a:cubicBezTo>
                  <a:pt x="10" y="134"/>
                  <a:pt x="36" y="56"/>
                  <a:pt x="32" y="59"/>
                </a:cubicBezTo>
                <a:cubicBezTo>
                  <a:pt x="16" y="70"/>
                  <a:pt x="0" y="107"/>
                  <a:pt x="0" y="107"/>
                </a:cubicBezTo>
                <a:cubicBezTo>
                  <a:pt x="15" y="117"/>
                  <a:pt x="35" y="118"/>
                  <a:pt x="48" y="131"/>
                </a:cubicBezTo>
                <a:cubicBezTo>
                  <a:pt x="54" y="137"/>
                  <a:pt x="51" y="148"/>
                  <a:pt x="56" y="155"/>
                </a:cubicBezTo>
                <a:cubicBezTo>
                  <a:pt x="62" y="163"/>
                  <a:pt x="73" y="164"/>
                  <a:pt x="80" y="171"/>
                </a:cubicBezTo>
                <a:cubicBezTo>
                  <a:pt x="140" y="231"/>
                  <a:pt x="71" y="181"/>
                  <a:pt x="128" y="219"/>
                </a:cubicBezTo>
                <a:cubicBezTo>
                  <a:pt x="139" y="252"/>
                  <a:pt x="131" y="262"/>
                  <a:pt x="112" y="291"/>
                </a:cubicBezTo>
                <a:cubicBezTo>
                  <a:pt x="117" y="307"/>
                  <a:pt x="136" y="324"/>
                  <a:pt x="128" y="339"/>
                </a:cubicBezTo>
                <a:cubicBezTo>
                  <a:pt x="109" y="377"/>
                  <a:pt x="104" y="411"/>
                  <a:pt x="88" y="451"/>
                </a:cubicBezTo>
                <a:cubicBezTo>
                  <a:pt x="80" y="471"/>
                  <a:pt x="66" y="488"/>
                  <a:pt x="56" y="507"/>
                </a:cubicBezTo>
                <a:cubicBezTo>
                  <a:pt x="76" y="567"/>
                  <a:pt x="47" y="495"/>
                  <a:pt x="88" y="547"/>
                </a:cubicBezTo>
                <a:cubicBezTo>
                  <a:pt x="93" y="554"/>
                  <a:pt x="92" y="564"/>
                  <a:pt x="96" y="571"/>
                </a:cubicBezTo>
                <a:cubicBezTo>
                  <a:pt x="116" y="607"/>
                  <a:pt x="139" y="629"/>
                  <a:pt x="152" y="667"/>
                </a:cubicBezTo>
                <a:cubicBezTo>
                  <a:pt x="129" y="724"/>
                  <a:pt x="114" y="737"/>
                  <a:pt x="128" y="803"/>
                </a:cubicBezTo>
                <a:cubicBezTo>
                  <a:pt x="133" y="828"/>
                  <a:pt x="144" y="851"/>
                  <a:pt x="152" y="875"/>
                </a:cubicBezTo>
                <a:cubicBezTo>
                  <a:pt x="155" y="883"/>
                  <a:pt x="160" y="899"/>
                  <a:pt x="160" y="899"/>
                </a:cubicBezTo>
                <a:cubicBezTo>
                  <a:pt x="149" y="902"/>
                  <a:pt x="136" y="900"/>
                  <a:pt x="128" y="907"/>
                </a:cubicBezTo>
                <a:cubicBezTo>
                  <a:pt x="114" y="920"/>
                  <a:pt x="96" y="955"/>
                  <a:pt x="96" y="955"/>
                </a:cubicBezTo>
                <a:cubicBezTo>
                  <a:pt x="99" y="963"/>
                  <a:pt x="97" y="974"/>
                  <a:pt x="104" y="979"/>
                </a:cubicBezTo>
                <a:cubicBezTo>
                  <a:pt x="140" y="1003"/>
                  <a:pt x="189" y="991"/>
                  <a:pt x="232" y="995"/>
                </a:cubicBezTo>
                <a:cubicBezTo>
                  <a:pt x="232" y="995"/>
                  <a:pt x="284" y="1007"/>
                  <a:pt x="288" y="1011"/>
                </a:cubicBezTo>
                <a:cubicBezTo>
                  <a:pt x="299" y="1022"/>
                  <a:pt x="291" y="1053"/>
                  <a:pt x="312" y="1059"/>
                </a:cubicBezTo>
                <a:cubicBezTo>
                  <a:pt x="361" y="1073"/>
                  <a:pt x="414" y="1068"/>
                  <a:pt x="464" y="1075"/>
                </a:cubicBezTo>
                <a:cubicBezTo>
                  <a:pt x="493" y="1094"/>
                  <a:pt x="491" y="1112"/>
                  <a:pt x="520" y="1131"/>
                </a:cubicBezTo>
                <a:cubicBezTo>
                  <a:pt x="529" y="1159"/>
                  <a:pt x="527" y="1175"/>
                  <a:pt x="576" y="1163"/>
                </a:cubicBezTo>
                <a:cubicBezTo>
                  <a:pt x="593" y="1159"/>
                  <a:pt x="592" y="1125"/>
                  <a:pt x="600" y="1115"/>
                </a:cubicBezTo>
                <a:cubicBezTo>
                  <a:pt x="608" y="1106"/>
                  <a:pt x="648" y="1087"/>
                  <a:pt x="656" y="1083"/>
                </a:cubicBezTo>
                <a:cubicBezTo>
                  <a:pt x="684" y="1027"/>
                  <a:pt x="679" y="1001"/>
                  <a:pt x="664" y="939"/>
                </a:cubicBezTo>
                <a:cubicBezTo>
                  <a:pt x="677" y="886"/>
                  <a:pt x="696" y="850"/>
                  <a:pt x="720" y="803"/>
                </a:cubicBezTo>
                <a:cubicBezTo>
                  <a:pt x="686" y="792"/>
                  <a:pt x="683" y="768"/>
                  <a:pt x="664" y="739"/>
                </a:cubicBezTo>
                <a:cubicBezTo>
                  <a:pt x="683" y="683"/>
                  <a:pt x="667" y="742"/>
                  <a:pt x="656" y="635"/>
                </a:cubicBezTo>
                <a:cubicBezTo>
                  <a:pt x="641" y="500"/>
                  <a:pt x="661" y="482"/>
                  <a:pt x="592" y="379"/>
                </a:cubicBezTo>
                <a:cubicBezTo>
                  <a:pt x="595" y="358"/>
                  <a:pt x="602" y="336"/>
                  <a:pt x="600" y="315"/>
                </a:cubicBezTo>
                <a:cubicBezTo>
                  <a:pt x="599" y="303"/>
                  <a:pt x="596" y="286"/>
                  <a:pt x="584" y="283"/>
                </a:cubicBezTo>
                <a:cubicBezTo>
                  <a:pt x="568" y="279"/>
                  <a:pt x="536" y="299"/>
                  <a:pt x="536" y="299"/>
                </a:cubicBezTo>
                <a:cubicBezTo>
                  <a:pt x="531" y="291"/>
                  <a:pt x="521" y="285"/>
                  <a:pt x="520" y="275"/>
                </a:cubicBezTo>
                <a:cubicBezTo>
                  <a:pt x="514" y="235"/>
                  <a:pt x="555" y="246"/>
                  <a:pt x="512" y="203"/>
                </a:cubicBezTo>
                <a:cubicBezTo>
                  <a:pt x="502" y="193"/>
                  <a:pt x="485" y="192"/>
                  <a:pt x="472" y="187"/>
                </a:cubicBezTo>
                <a:cubicBezTo>
                  <a:pt x="467" y="179"/>
                  <a:pt x="463" y="170"/>
                  <a:pt x="456" y="163"/>
                </a:cubicBezTo>
                <a:cubicBezTo>
                  <a:pt x="449" y="156"/>
                  <a:pt x="438" y="154"/>
                  <a:pt x="432" y="147"/>
                </a:cubicBezTo>
                <a:cubicBezTo>
                  <a:pt x="386" y="92"/>
                  <a:pt x="451" y="133"/>
                  <a:pt x="384" y="99"/>
                </a:cubicBezTo>
                <a:cubicBezTo>
                  <a:pt x="367" y="29"/>
                  <a:pt x="358" y="15"/>
                  <a:pt x="376" y="51"/>
                </a:cubicBezTo>
                <a:close/>
              </a:path>
            </a:pathLst>
          </a:custGeom>
          <a:solidFill>
            <a:srgbClr val="F789E2"/>
          </a:solidFill>
          <a:ln w="12600" cap="sq">
            <a:solidFill>
              <a:srgbClr val="00CCCC"/>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VnTime" pitchFamily="34" charset="0"/>
            </a:endParaRPr>
          </a:p>
        </p:txBody>
      </p:sp>
      <p:sp>
        <p:nvSpPr>
          <p:cNvPr id="139282" name="Freeform 21"/>
          <p:cNvSpPr>
            <a:spLocks noChangeArrowheads="1"/>
          </p:cNvSpPr>
          <p:nvPr/>
        </p:nvSpPr>
        <p:spPr bwMode="auto">
          <a:xfrm>
            <a:off x="7920120" y="692616"/>
            <a:ext cx="1124891" cy="684214"/>
          </a:xfrm>
          <a:custGeom>
            <a:avLst/>
            <a:gdLst>
              <a:gd name="T0" fmla="*/ 2147483647 w 277"/>
              <a:gd name="T1" fmla="*/ 2147483647 h 216"/>
              <a:gd name="T2" fmla="*/ 2147483647 w 277"/>
              <a:gd name="T3" fmla="*/ 2147483647 h 216"/>
              <a:gd name="T4" fmla="*/ 2147483647 w 277"/>
              <a:gd name="T5" fmla="*/ 2147483647 h 216"/>
              <a:gd name="T6" fmla="*/ 2147483647 w 277"/>
              <a:gd name="T7" fmla="*/ 2147483647 h 216"/>
              <a:gd name="T8" fmla="*/ 2147483647 w 277"/>
              <a:gd name="T9" fmla="*/ 2147483647 h 216"/>
              <a:gd name="T10" fmla="*/ 2147483647 w 277"/>
              <a:gd name="T11" fmla="*/ 2147483647 h 216"/>
              <a:gd name="T12" fmla="*/ 2147483647 w 277"/>
              <a:gd name="T13" fmla="*/ 2147483647 h 216"/>
              <a:gd name="T14" fmla="*/ 2147483647 w 277"/>
              <a:gd name="T15" fmla="*/ 2147483647 h 216"/>
              <a:gd name="T16" fmla="*/ 2147483647 w 277"/>
              <a:gd name="T17" fmla="*/ 2147483647 h 2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7" h="216">
                <a:moveTo>
                  <a:pt x="97" y="32"/>
                </a:moveTo>
                <a:cubicBezTo>
                  <a:pt x="77" y="36"/>
                  <a:pt x="55" y="34"/>
                  <a:pt x="37" y="44"/>
                </a:cubicBezTo>
                <a:cubicBezTo>
                  <a:pt x="15" y="56"/>
                  <a:pt x="0" y="96"/>
                  <a:pt x="25" y="116"/>
                </a:cubicBezTo>
                <a:cubicBezTo>
                  <a:pt x="54" y="139"/>
                  <a:pt x="97" y="133"/>
                  <a:pt x="133" y="140"/>
                </a:cubicBezTo>
                <a:cubicBezTo>
                  <a:pt x="129" y="156"/>
                  <a:pt x="115" y="173"/>
                  <a:pt x="121" y="188"/>
                </a:cubicBezTo>
                <a:cubicBezTo>
                  <a:pt x="132" y="216"/>
                  <a:pt x="182" y="192"/>
                  <a:pt x="193" y="188"/>
                </a:cubicBezTo>
                <a:cubicBezTo>
                  <a:pt x="197" y="164"/>
                  <a:pt x="194" y="138"/>
                  <a:pt x="205" y="116"/>
                </a:cubicBezTo>
                <a:cubicBezTo>
                  <a:pt x="229" y="68"/>
                  <a:pt x="277" y="116"/>
                  <a:pt x="205" y="68"/>
                </a:cubicBezTo>
                <a:cubicBezTo>
                  <a:pt x="182" y="0"/>
                  <a:pt x="162" y="19"/>
                  <a:pt x="97" y="32"/>
                </a:cubicBezTo>
                <a:close/>
              </a:path>
            </a:pathLst>
          </a:custGeom>
          <a:solidFill>
            <a:srgbClr val="F789E2"/>
          </a:solidFill>
          <a:ln w="12600" cap="sq">
            <a:solidFill>
              <a:srgbClr val="F88CE3"/>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VnTime" pitchFamily="34" charset="0"/>
            </a:endParaRPr>
          </a:p>
        </p:txBody>
      </p:sp>
      <p:sp>
        <p:nvSpPr>
          <p:cNvPr id="139283" name="Text Box 22"/>
          <p:cNvSpPr txBox="1">
            <a:spLocks noChangeArrowheads="1"/>
          </p:cNvSpPr>
          <p:nvPr/>
        </p:nvSpPr>
        <p:spPr bwMode="auto">
          <a:xfrm>
            <a:off x="3284211" y="3628361"/>
            <a:ext cx="1523603"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VnTime" pitchFamily="34" charset="0"/>
              </a:defRPr>
            </a:lvl1pPr>
            <a:lvl2pPr marL="742950" indent="-28575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VnTime" pitchFamily="34" charset="0"/>
              </a:defRPr>
            </a:lvl2pPr>
            <a:lvl3pPr marL="11430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VnTime" pitchFamily="34" charset="0"/>
              </a:defRPr>
            </a:lvl3pPr>
            <a:lvl4pPr marL="16002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VnTime" pitchFamily="34" charset="0"/>
              </a:defRPr>
            </a:lvl4pPr>
            <a:lvl5pPr marL="20574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VnTim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VnTim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VnTim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VnTim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VnTime" pitchFamily="34" charset="0"/>
              </a:defRPr>
            </a:lvl9pPr>
          </a:lstStyle>
          <a:p>
            <a:pPr algn="ctr" fontAlgn="base">
              <a:spcBef>
                <a:spcPts val="1000"/>
              </a:spcBef>
              <a:spcAft>
                <a:spcPct val="0"/>
              </a:spcAft>
              <a:buSzPct val="100000"/>
            </a:pPr>
            <a:r>
              <a:rPr lang="en-US" b="1">
                <a:solidFill>
                  <a:srgbClr val="FF0000"/>
                </a:solidFill>
                <a:latin typeface="Times New Roman" pitchFamily="18" charset="0"/>
                <a:ea typeface="Lucida Sans Unicode" pitchFamily="34" charset="0"/>
                <a:cs typeface="Times New Roman" pitchFamily="18" charset="0"/>
              </a:rPr>
              <a:t>Tây Sơn</a:t>
            </a:r>
          </a:p>
        </p:txBody>
      </p:sp>
      <p:sp>
        <p:nvSpPr>
          <p:cNvPr id="2" name="TextBox 1"/>
          <p:cNvSpPr txBox="1"/>
          <p:nvPr/>
        </p:nvSpPr>
        <p:spPr>
          <a:xfrm>
            <a:off x="693004" y="6244293"/>
            <a:ext cx="4459875" cy="523220"/>
          </a:xfrm>
          <a:prstGeom prst="rect">
            <a:avLst/>
          </a:prstGeom>
          <a:noFill/>
        </p:spPr>
        <p:txBody>
          <a:bodyPr wrap="none" rtlCol="0">
            <a:spAutoFit/>
          </a:bodyPr>
          <a:lstStyle/>
          <a:p>
            <a:r>
              <a:rPr lang="en-US" sz="2800" b="1" i="1" smtClean="0">
                <a:latin typeface="Times New Roman" pitchFamily="18" charset="0"/>
                <a:cs typeface="Times New Roman" pitchFamily="18" charset="0"/>
              </a:rPr>
              <a:t>Lược đồ khởi nghĩa Tây Sơn</a:t>
            </a:r>
            <a:endParaRPr lang="en-US" sz="2800" b="1" i="1">
              <a:latin typeface="Times New Roman" pitchFamily="18" charset="0"/>
              <a:cs typeface="Times New Roman" pitchFamily="18" charset="0"/>
            </a:endParaRPr>
          </a:p>
        </p:txBody>
      </p:sp>
      <p:sp>
        <p:nvSpPr>
          <p:cNvPr id="3" name="TextBox 2"/>
          <p:cNvSpPr txBox="1"/>
          <p:nvPr/>
        </p:nvSpPr>
        <p:spPr>
          <a:xfrm>
            <a:off x="1403274" y="766247"/>
            <a:ext cx="1768433" cy="369332"/>
          </a:xfrm>
          <a:prstGeom prst="rect">
            <a:avLst/>
          </a:prstGeom>
          <a:noFill/>
        </p:spPr>
        <p:txBody>
          <a:bodyPr wrap="none" rtlCol="0">
            <a:spAutoFit/>
          </a:bodyPr>
          <a:lstStyle/>
          <a:p>
            <a:r>
              <a:rPr lang="en-US" b="1" smtClean="0">
                <a:solidFill>
                  <a:srgbClr val="002060"/>
                </a:solidFill>
                <a:latin typeface="Times New Roman" pitchFamily="18" charset="0"/>
                <a:cs typeface="Times New Roman" pitchFamily="18" charset="0"/>
              </a:rPr>
              <a:t>THĂNG LONG</a:t>
            </a:r>
            <a:endParaRPr lang="en-US" b="1">
              <a:solidFill>
                <a:srgbClr val="002060"/>
              </a:solidFill>
              <a:latin typeface="Times New Roman" pitchFamily="18" charset="0"/>
              <a:cs typeface="Times New Roman" pitchFamily="18" charset="0"/>
            </a:endParaRPr>
          </a:p>
        </p:txBody>
      </p:sp>
      <p:sp>
        <p:nvSpPr>
          <p:cNvPr id="4" name="TextBox 3"/>
          <p:cNvSpPr txBox="1"/>
          <p:nvPr/>
        </p:nvSpPr>
        <p:spPr>
          <a:xfrm>
            <a:off x="2403908" y="4774168"/>
            <a:ext cx="1268361" cy="369332"/>
          </a:xfrm>
          <a:prstGeom prst="rect">
            <a:avLst/>
          </a:prstGeom>
          <a:noFill/>
        </p:spPr>
        <p:txBody>
          <a:bodyPr wrap="none" rtlCol="0">
            <a:spAutoFit/>
          </a:bodyPr>
          <a:lstStyle/>
          <a:p>
            <a:r>
              <a:rPr lang="en-US" b="1" smtClean="0">
                <a:solidFill>
                  <a:srgbClr val="002060"/>
                </a:solidFill>
                <a:latin typeface="Times New Roman" pitchFamily="18" charset="0"/>
                <a:cs typeface="Times New Roman" pitchFamily="18" charset="0"/>
              </a:rPr>
              <a:t>GIA ĐỊNH</a:t>
            </a:r>
            <a:endParaRPr lang="en-US" b="1">
              <a:solidFill>
                <a:srgbClr val="002060"/>
              </a:solidFill>
              <a:latin typeface="Times New Roman" pitchFamily="18" charset="0"/>
              <a:cs typeface="Times New Roman" pitchFamily="18" charset="0"/>
            </a:endParaRPr>
          </a:p>
        </p:txBody>
      </p:sp>
      <p:sp>
        <p:nvSpPr>
          <p:cNvPr id="5" name="TextBox 4"/>
          <p:cNvSpPr txBox="1"/>
          <p:nvPr/>
        </p:nvSpPr>
        <p:spPr>
          <a:xfrm>
            <a:off x="3050239" y="2627868"/>
            <a:ext cx="1396536" cy="369332"/>
          </a:xfrm>
          <a:prstGeom prst="rect">
            <a:avLst/>
          </a:prstGeom>
          <a:noFill/>
        </p:spPr>
        <p:txBody>
          <a:bodyPr wrap="none" rtlCol="0">
            <a:spAutoFit/>
          </a:bodyPr>
          <a:lstStyle/>
          <a:p>
            <a:r>
              <a:rPr lang="en-US" b="1" smtClean="0">
                <a:solidFill>
                  <a:srgbClr val="002060"/>
                </a:solidFill>
                <a:latin typeface="Times New Roman" pitchFamily="18" charset="0"/>
                <a:cs typeface="Times New Roman" pitchFamily="18" charset="0"/>
              </a:rPr>
              <a:t>PHÚ XUÂN</a:t>
            </a:r>
            <a:endParaRPr lang="en-US" b="1">
              <a:solidFill>
                <a:srgbClr val="002060"/>
              </a:solidFill>
              <a:latin typeface="Times New Roman" pitchFamily="18" charset="0"/>
              <a:cs typeface="Times New Roman" pitchFamily="18" charset="0"/>
            </a:endParaRPr>
          </a:p>
        </p:txBody>
      </p:sp>
      <p:sp>
        <p:nvSpPr>
          <p:cNvPr id="6" name="TextBox 5"/>
          <p:cNvSpPr txBox="1"/>
          <p:nvPr/>
        </p:nvSpPr>
        <p:spPr>
          <a:xfrm>
            <a:off x="3588932" y="3035300"/>
            <a:ext cx="1653017" cy="369332"/>
          </a:xfrm>
          <a:prstGeom prst="rect">
            <a:avLst/>
          </a:prstGeom>
          <a:noFill/>
        </p:spPr>
        <p:txBody>
          <a:bodyPr wrap="none" rtlCol="0">
            <a:spAutoFit/>
          </a:bodyPr>
          <a:lstStyle/>
          <a:p>
            <a:r>
              <a:rPr lang="en-US" b="1" smtClean="0">
                <a:solidFill>
                  <a:srgbClr val="002060"/>
                </a:solidFill>
                <a:latin typeface="Times New Roman" pitchFamily="18" charset="0"/>
                <a:cs typeface="Times New Roman" pitchFamily="18" charset="0"/>
              </a:rPr>
              <a:t>QUẢNG NAM</a:t>
            </a:r>
            <a:endParaRPr lang="en-US" b="1">
              <a:solidFill>
                <a:srgbClr val="002060"/>
              </a:solidFill>
              <a:latin typeface="Times New Roman" pitchFamily="18" charset="0"/>
              <a:cs typeface="Times New Roman" pitchFamily="18" charset="0"/>
            </a:endParaRPr>
          </a:p>
        </p:txBody>
      </p:sp>
      <p:sp>
        <p:nvSpPr>
          <p:cNvPr id="7" name="TextBox 6"/>
          <p:cNvSpPr txBox="1"/>
          <p:nvPr/>
        </p:nvSpPr>
        <p:spPr>
          <a:xfrm>
            <a:off x="4121904" y="4550331"/>
            <a:ext cx="1661673" cy="369332"/>
          </a:xfrm>
          <a:prstGeom prst="rect">
            <a:avLst/>
          </a:prstGeom>
          <a:noFill/>
        </p:spPr>
        <p:txBody>
          <a:bodyPr wrap="none" rtlCol="0">
            <a:spAutoFit/>
          </a:bodyPr>
          <a:lstStyle/>
          <a:p>
            <a:r>
              <a:rPr lang="en-US" b="1" smtClean="0">
                <a:solidFill>
                  <a:srgbClr val="002060"/>
                </a:solidFill>
                <a:latin typeface="Times New Roman" pitchFamily="18" charset="0"/>
                <a:cs typeface="Times New Roman" pitchFamily="18" charset="0"/>
              </a:rPr>
              <a:t>BÌNH THUẬN</a:t>
            </a:r>
            <a:endParaRPr lang="en-US" b="1">
              <a:solidFill>
                <a:srgbClr val="002060"/>
              </a:solidFill>
              <a:latin typeface="Times New Roman" pitchFamily="18" charset="0"/>
              <a:cs typeface="Times New Roman" pitchFamily="18" charset="0"/>
            </a:endParaRPr>
          </a:p>
        </p:txBody>
      </p:sp>
      <p:sp>
        <p:nvSpPr>
          <p:cNvPr id="8" name="TextBox 7"/>
          <p:cNvSpPr txBox="1"/>
          <p:nvPr/>
        </p:nvSpPr>
        <p:spPr>
          <a:xfrm>
            <a:off x="8938472" y="377973"/>
            <a:ext cx="2844058" cy="830997"/>
          </a:xfrm>
          <a:prstGeom prst="rect">
            <a:avLst/>
          </a:prstGeom>
          <a:noFill/>
        </p:spPr>
        <p:txBody>
          <a:bodyPr wrap="square" rtlCol="0">
            <a:spAutoFit/>
          </a:bodyPr>
          <a:lstStyle/>
          <a:p>
            <a:r>
              <a:rPr lang="en-US" sz="2400" b="1" i="1" smtClean="0">
                <a:latin typeface="Times New Roman" pitchFamily="18" charset="0"/>
                <a:cs typeface="Times New Roman" pitchFamily="18" charset="0"/>
              </a:rPr>
              <a:t>Nơi kiểm soát của nghĩa quân Tây Sơn</a:t>
            </a:r>
            <a:endParaRPr lang="en-US" sz="2400" b="1" i="1">
              <a:latin typeface="Times New Roman" pitchFamily="18" charset="0"/>
              <a:cs typeface="Times New Roman" pitchFamily="18" charset="0"/>
            </a:endParaRPr>
          </a:p>
        </p:txBody>
      </p:sp>
      <p:sp>
        <p:nvSpPr>
          <p:cNvPr id="20" name="AutoShape 27"/>
          <p:cNvSpPr>
            <a:spLocks noChangeArrowheads="1"/>
          </p:cNvSpPr>
          <p:nvPr/>
        </p:nvSpPr>
        <p:spPr bwMode="auto">
          <a:xfrm>
            <a:off x="3007331" y="332656"/>
            <a:ext cx="2234618" cy="381000"/>
          </a:xfrm>
          <a:prstGeom prst="wedgeRectCallout">
            <a:avLst>
              <a:gd name="adj1" fmla="val -58101"/>
              <a:gd name="adj2" fmla="val 145685"/>
            </a:avLst>
          </a:prstGeom>
          <a:solidFill>
            <a:srgbClr val="00FFCC"/>
          </a:solidFill>
          <a:ln w="9525">
            <a:solidFill>
              <a:srgbClr val="B80C0C"/>
            </a:solidFill>
            <a:miter lim="800000"/>
            <a:headEnd/>
            <a:tailEnd/>
          </a:ln>
          <a:effectLst/>
        </p:spPr>
        <p:txBody>
          <a:bodyP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lgn="ctr" eaLnBrk="1" hangingPunct="1">
              <a:spcBef>
                <a:spcPct val="0"/>
              </a:spcBef>
              <a:buClrTx/>
              <a:buFontTx/>
              <a:buNone/>
            </a:pPr>
            <a:r>
              <a:rPr lang="en-US" sz="1600" b="1" dirty="0" err="1" smtClean="0">
                <a:solidFill>
                  <a:schemeClr val="tx2"/>
                </a:solidFill>
                <a:latin typeface=".VnTimeH" panose="020B7200000000000000" pitchFamily="34" charset="0"/>
              </a:rPr>
              <a:t>Quân</a:t>
            </a:r>
            <a:r>
              <a:rPr lang="en-US" sz="1600" b="1" dirty="0" smtClean="0">
                <a:solidFill>
                  <a:schemeClr val="tx2"/>
                </a:solidFill>
                <a:latin typeface=".VnTimeH" panose="020B7200000000000000" pitchFamily="34" charset="0"/>
              </a:rPr>
              <a:t> </a:t>
            </a:r>
            <a:r>
              <a:rPr lang="en-US" sz="1600" b="1" dirty="0" err="1" smtClean="0">
                <a:solidFill>
                  <a:schemeClr val="tx2"/>
                </a:solidFill>
                <a:latin typeface=".VnTimeH" panose="020B7200000000000000" pitchFamily="34" charset="0"/>
              </a:rPr>
              <a:t>Trịnh</a:t>
            </a:r>
            <a:endParaRPr lang="en-US" sz="1600" b="1" dirty="0">
              <a:solidFill>
                <a:schemeClr val="tx2"/>
              </a:solidFill>
              <a:latin typeface=".VnTimeH" panose="020B7200000000000000" pitchFamily="34" charset="0"/>
            </a:endParaRPr>
          </a:p>
        </p:txBody>
      </p:sp>
      <p:sp>
        <p:nvSpPr>
          <p:cNvPr id="27" name="AutoShape 29"/>
          <p:cNvSpPr>
            <a:spLocks noChangeArrowheads="1"/>
          </p:cNvSpPr>
          <p:nvPr/>
        </p:nvSpPr>
        <p:spPr bwMode="auto">
          <a:xfrm>
            <a:off x="3741416" y="5600700"/>
            <a:ext cx="2336191" cy="381000"/>
          </a:xfrm>
          <a:prstGeom prst="wedgeRectCallout">
            <a:avLst>
              <a:gd name="adj1" fmla="val -85778"/>
              <a:gd name="adj2" fmla="val -140417"/>
            </a:avLst>
          </a:prstGeom>
          <a:solidFill>
            <a:srgbClr val="CC99FF"/>
          </a:solidFill>
          <a:ln w="9525">
            <a:solidFill>
              <a:srgbClr val="FF0066"/>
            </a:solidFill>
            <a:miter lim="800000"/>
            <a:headEnd/>
            <a:tailEnd/>
          </a:ln>
          <a:effectLst/>
        </p:spPr>
        <p:txBody>
          <a:bodyP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lgn="ctr" eaLnBrk="1" hangingPunct="1">
              <a:spcBef>
                <a:spcPct val="0"/>
              </a:spcBef>
              <a:buClrTx/>
              <a:buFontTx/>
              <a:buNone/>
            </a:pPr>
            <a:r>
              <a:rPr lang="en-US" sz="1600" b="1" dirty="0" err="1" smtClean="0">
                <a:solidFill>
                  <a:schemeClr val="tx2"/>
                </a:solidFill>
                <a:latin typeface=".VnTimeH" panose="020B7200000000000000" pitchFamily="34" charset="0"/>
              </a:rPr>
              <a:t>Quân</a:t>
            </a:r>
            <a:r>
              <a:rPr lang="en-US" sz="1600" b="1" dirty="0" smtClean="0">
                <a:solidFill>
                  <a:schemeClr val="tx2"/>
                </a:solidFill>
                <a:latin typeface=".VnTimeH" panose="020B7200000000000000" pitchFamily="34" charset="0"/>
              </a:rPr>
              <a:t> </a:t>
            </a:r>
            <a:r>
              <a:rPr lang="en-US" sz="1600" b="1" dirty="0" err="1" smtClean="0">
                <a:solidFill>
                  <a:schemeClr val="tx2"/>
                </a:solidFill>
                <a:latin typeface=".VnTimeH" panose="020B7200000000000000" pitchFamily="34" charset="0"/>
              </a:rPr>
              <a:t>Nguyễn</a:t>
            </a:r>
            <a:endParaRPr lang="en-US" sz="1600" b="1" dirty="0">
              <a:solidFill>
                <a:schemeClr val="tx2"/>
              </a:solidFill>
              <a:latin typeface=".VnTimeH" panose="020B7200000000000000" pitchFamily="34" charset="0"/>
            </a:endParaRPr>
          </a:p>
        </p:txBody>
      </p:sp>
      <p:sp>
        <p:nvSpPr>
          <p:cNvPr id="9" name="Rounded Rectangular Callout 8"/>
          <p:cNvSpPr/>
          <p:nvPr/>
        </p:nvSpPr>
        <p:spPr>
          <a:xfrm>
            <a:off x="7920120" y="3073400"/>
            <a:ext cx="3279692" cy="1476931"/>
          </a:xfrm>
          <a:prstGeom prst="wedgeRoundRectCallout">
            <a:avLst>
              <a:gd name="adj1" fmla="val 61556"/>
              <a:gd name="adj2" fmla="val 87543"/>
              <a:gd name="adj3" fmla="val 16667"/>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000" dirty="0" err="1" smtClean="0">
                <a:solidFill>
                  <a:schemeClr val="tx1"/>
                </a:solidFill>
              </a:rPr>
              <a:t>Em</a:t>
            </a:r>
            <a:r>
              <a:rPr lang="en-US" sz="2000" dirty="0" smtClean="0">
                <a:solidFill>
                  <a:schemeClr val="tx1"/>
                </a:solidFill>
              </a:rPr>
              <a:t> </a:t>
            </a:r>
            <a:r>
              <a:rPr lang="en-US" sz="2000" dirty="0" err="1" smtClean="0">
                <a:solidFill>
                  <a:schemeClr val="tx1"/>
                </a:solidFill>
              </a:rPr>
              <a:t>có</a:t>
            </a:r>
            <a:r>
              <a:rPr lang="en-US" sz="2000" dirty="0" smtClean="0">
                <a:solidFill>
                  <a:schemeClr val="tx1"/>
                </a:solidFill>
              </a:rPr>
              <a:t> </a:t>
            </a:r>
            <a:r>
              <a:rPr lang="en-US" sz="2000" dirty="0" err="1" smtClean="0">
                <a:solidFill>
                  <a:schemeClr val="tx1"/>
                </a:solidFill>
              </a:rPr>
              <a:t>nhận</a:t>
            </a:r>
            <a:r>
              <a:rPr lang="en-US" sz="2000" dirty="0" smtClean="0">
                <a:solidFill>
                  <a:schemeClr val="tx1"/>
                </a:solidFill>
              </a:rPr>
              <a:t> </a:t>
            </a:r>
            <a:r>
              <a:rPr lang="en-US" sz="2000" dirty="0" err="1" smtClean="0">
                <a:solidFill>
                  <a:schemeClr val="tx1"/>
                </a:solidFill>
              </a:rPr>
              <a:t>xét</a:t>
            </a:r>
            <a:r>
              <a:rPr lang="en-US" sz="2000" dirty="0" smtClean="0">
                <a:solidFill>
                  <a:schemeClr val="tx1"/>
                </a:solidFill>
              </a:rPr>
              <a:t> </a:t>
            </a:r>
            <a:r>
              <a:rPr lang="en-US" sz="2000" dirty="0" err="1" smtClean="0">
                <a:solidFill>
                  <a:schemeClr val="tx1"/>
                </a:solidFill>
              </a:rPr>
              <a:t>gì</a:t>
            </a:r>
            <a:r>
              <a:rPr lang="en-US" sz="2000" dirty="0" smtClean="0">
                <a:solidFill>
                  <a:schemeClr val="tx1"/>
                </a:solidFill>
              </a:rPr>
              <a:t> </a:t>
            </a:r>
            <a:r>
              <a:rPr lang="en-US" sz="2000" dirty="0" err="1" smtClean="0">
                <a:solidFill>
                  <a:schemeClr val="tx1"/>
                </a:solidFill>
              </a:rPr>
              <a:t>về</a:t>
            </a:r>
            <a:r>
              <a:rPr lang="en-US" sz="2000" dirty="0" smtClean="0">
                <a:solidFill>
                  <a:schemeClr val="tx1"/>
                </a:solidFill>
              </a:rPr>
              <a:t> </a:t>
            </a:r>
            <a:r>
              <a:rPr lang="en-US" sz="2000" dirty="0" err="1" smtClean="0">
                <a:solidFill>
                  <a:schemeClr val="tx1"/>
                </a:solidFill>
              </a:rPr>
              <a:t>tình</a:t>
            </a:r>
            <a:r>
              <a:rPr lang="en-US" sz="2000" dirty="0" smtClean="0">
                <a:solidFill>
                  <a:schemeClr val="tx1"/>
                </a:solidFill>
              </a:rPr>
              <a:t> </a:t>
            </a:r>
            <a:r>
              <a:rPr lang="en-US" sz="2000" dirty="0" err="1" smtClean="0">
                <a:solidFill>
                  <a:schemeClr val="tx1"/>
                </a:solidFill>
              </a:rPr>
              <a:t>thế</a:t>
            </a:r>
            <a:r>
              <a:rPr lang="en-US" sz="2000" dirty="0" smtClean="0">
                <a:solidFill>
                  <a:schemeClr val="tx1"/>
                </a:solidFill>
              </a:rPr>
              <a:t> </a:t>
            </a:r>
            <a:r>
              <a:rPr lang="en-US" sz="2000" dirty="0" err="1" smtClean="0">
                <a:solidFill>
                  <a:schemeClr val="tx1"/>
                </a:solidFill>
              </a:rPr>
              <a:t>của</a:t>
            </a:r>
            <a:r>
              <a:rPr lang="en-US" sz="2000" dirty="0" smtClean="0">
                <a:solidFill>
                  <a:schemeClr val="tx1"/>
                </a:solidFill>
              </a:rPr>
              <a:t> </a:t>
            </a:r>
            <a:r>
              <a:rPr lang="en-US" sz="2000" dirty="0" err="1" smtClean="0">
                <a:solidFill>
                  <a:schemeClr val="tx1"/>
                </a:solidFill>
              </a:rPr>
              <a:t>nghĩa</a:t>
            </a:r>
            <a:r>
              <a:rPr lang="en-US" sz="2000" dirty="0" smtClean="0">
                <a:solidFill>
                  <a:schemeClr val="tx1"/>
                </a:solidFill>
              </a:rPr>
              <a:t> </a:t>
            </a:r>
            <a:r>
              <a:rPr lang="en-US" sz="2000" dirty="0" err="1" smtClean="0">
                <a:solidFill>
                  <a:schemeClr val="tx1"/>
                </a:solidFill>
              </a:rPr>
              <a:t>quân</a:t>
            </a:r>
            <a:r>
              <a:rPr lang="en-US" sz="2000" dirty="0" smtClean="0">
                <a:solidFill>
                  <a:schemeClr val="tx1"/>
                </a:solidFill>
              </a:rPr>
              <a:t> </a:t>
            </a:r>
            <a:r>
              <a:rPr lang="en-US" sz="2000" dirty="0" err="1" smtClean="0">
                <a:solidFill>
                  <a:schemeClr val="tx1"/>
                </a:solidFill>
              </a:rPr>
              <a:t>Tây</a:t>
            </a:r>
            <a:r>
              <a:rPr lang="en-US" sz="2000" dirty="0" smtClean="0">
                <a:solidFill>
                  <a:schemeClr val="tx1"/>
                </a:solidFill>
              </a:rPr>
              <a:t> </a:t>
            </a:r>
            <a:r>
              <a:rPr lang="en-US" sz="2000" dirty="0" err="1" smtClean="0">
                <a:solidFill>
                  <a:schemeClr val="tx1"/>
                </a:solidFill>
              </a:rPr>
              <a:t>Sơn</a:t>
            </a:r>
            <a:r>
              <a:rPr lang="en-US" sz="2000" dirty="0" smtClean="0">
                <a:solidFill>
                  <a:schemeClr val="tx1"/>
                </a:solidFill>
              </a:rPr>
              <a:t> </a:t>
            </a:r>
            <a:r>
              <a:rPr lang="en-US" sz="2000" dirty="0" err="1" smtClean="0">
                <a:solidFill>
                  <a:schemeClr val="tx1"/>
                </a:solidFill>
              </a:rPr>
              <a:t>lúc</a:t>
            </a:r>
            <a:r>
              <a:rPr lang="en-US" sz="2000" dirty="0" smtClean="0">
                <a:solidFill>
                  <a:schemeClr val="tx1"/>
                </a:solidFill>
              </a:rPr>
              <a:t> </a:t>
            </a:r>
            <a:r>
              <a:rPr lang="en-US" sz="2000" dirty="0" err="1" smtClean="0">
                <a:solidFill>
                  <a:schemeClr val="tx1"/>
                </a:solidFill>
              </a:rPr>
              <a:t>bấy</a:t>
            </a:r>
            <a:r>
              <a:rPr lang="en-US" sz="2000" dirty="0" smtClean="0">
                <a:solidFill>
                  <a:schemeClr val="tx1"/>
                </a:solidFill>
              </a:rPr>
              <a:t> </a:t>
            </a:r>
            <a:r>
              <a:rPr lang="en-US" sz="2000" dirty="0" err="1" smtClean="0">
                <a:solidFill>
                  <a:schemeClr val="tx1"/>
                </a:solidFill>
              </a:rPr>
              <a:t>giờ</a:t>
            </a:r>
            <a:r>
              <a:rPr lang="en-US" sz="2000" dirty="0" smtClean="0">
                <a:solidFill>
                  <a:schemeClr val="tx1"/>
                </a:solidFill>
              </a:rPr>
              <a:t>?</a:t>
            </a:r>
            <a:endParaRPr lang="en-US" sz="2000" dirty="0">
              <a:solidFill>
                <a:schemeClr val="tx1"/>
              </a:solidFill>
            </a:endParaRPr>
          </a:p>
        </p:txBody>
      </p:sp>
    </p:spTree>
    <p:extLst>
      <p:ext uri="{BB962C8B-B14F-4D97-AF65-F5344CB8AC3E}">
        <p14:creationId xmlns:p14="http://schemas.microsoft.com/office/powerpoint/2010/main" val="36356299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repeatCount="indefinite" fill="hold" grpId="0" nodeType="clickEffect">
                                  <p:stCondLst>
                                    <p:cond delay="0"/>
                                  </p:stCondLst>
                                  <p:endCondLst>
                                    <p:cond evt="onNext" delay="0">
                                      <p:tgtEl>
                                        <p:sldTgt/>
                                      </p:tgtEl>
                                    </p:cond>
                                  </p:endCondLst>
                                  <p:childTnLst>
                                    <p:animClr clrSpc="hsl" dir="cw">
                                      <p:cBhvr override="childStyle">
                                        <p:cTn id="6" dur="500" fill="hold"/>
                                        <p:tgtEl>
                                          <p:spTgt spid="139293"/>
                                        </p:tgtEl>
                                        <p:attrNameLst>
                                          <p:attrName>style.color</p:attrName>
                                        </p:attrNameLst>
                                      </p:cBhvr>
                                      <p:by>
                                        <p:hsl h="7200000" s="0" l="0"/>
                                      </p:by>
                                    </p:animClr>
                                    <p:animClr clrSpc="hsl" dir="cw">
                                      <p:cBhvr>
                                        <p:cTn id="7" dur="500" fill="hold"/>
                                        <p:tgtEl>
                                          <p:spTgt spid="139293"/>
                                        </p:tgtEl>
                                        <p:attrNameLst>
                                          <p:attrName>fillcolor</p:attrName>
                                        </p:attrNameLst>
                                      </p:cBhvr>
                                      <p:by>
                                        <p:hsl h="7200000" s="0" l="0"/>
                                      </p:by>
                                    </p:animClr>
                                    <p:animClr clrSpc="hsl" dir="cw">
                                      <p:cBhvr>
                                        <p:cTn id="8" dur="500" fill="hold"/>
                                        <p:tgtEl>
                                          <p:spTgt spid="139293"/>
                                        </p:tgtEl>
                                        <p:attrNameLst>
                                          <p:attrName>stroke.color</p:attrName>
                                        </p:attrNameLst>
                                      </p:cBhvr>
                                      <p:by>
                                        <p:hsl h="7200000" s="0" l="0"/>
                                      </p:by>
                                    </p:animClr>
                                    <p:set>
                                      <p:cBhvr>
                                        <p:cTn id="9" dur="500" fill="hold"/>
                                        <p:tgtEl>
                                          <p:spTgt spid="13929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0" presetClass="path" presetSubtype="0" accel="50000" decel="50000" fill="hold" grpId="0" nodeType="clickEffect">
                                  <p:stCondLst>
                                    <p:cond delay="0"/>
                                  </p:stCondLst>
                                  <p:childTnLst>
                                    <p:animMotion origin="layout" path="M 2.47004E-6 4.12214E-6 L 0.02462 4.12214E-6 C 0.03556 4.12214E-6 0.04911 0.07633 0.04911 0.13902 L 0.04911 0.27897 " pathEditMode="relative" rAng="0" ptsTypes="FfFF">
                                      <p:cBhvr>
                                        <p:cTn id="13" dur="2000" fill="hold"/>
                                        <p:tgtEl>
                                          <p:spTgt spid="20"/>
                                        </p:tgtEl>
                                        <p:attrNameLst>
                                          <p:attrName>ppt_x</p:attrName>
                                          <p:attrName>ppt_y</p:attrName>
                                        </p:attrNameLst>
                                      </p:cBhvr>
                                      <p:rCtr x="2449" y="13949"/>
                                    </p:animMotion>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93" grpId="0" animBg="1"/>
      <p:bldP spid="20"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ổng hợp các hình nền powerpoint đẹp đơn giản tinh tế chuyên nghiệ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08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34618" y="1337608"/>
            <a:ext cx="8735325" cy="1938992"/>
          </a:xfrm>
          <a:prstGeom prst="rect">
            <a:avLst/>
          </a:prstGeom>
          <a:noFill/>
        </p:spPr>
        <p:txBody>
          <a:bodyPr wrap="square" rtlCol="0">
            <a:spAutoFit/>
          </a:bodyPr>
          <a:lstStyle/>
          <a:p>
            <a:pPr algn="ctr"/>
            <a:r>
              <a:rPr lang="en-US" sz="4000" b="1" dirty="0" err="1" smtClean="0">
                <a:solidFill>
                  <a:srgbClr val="C00000"/>
                </a:solidFill>
                <a:latin typeface="Times New Roman" pitchFamily="18" charset="0"/>
                <a:cs typeface="Times New Roman" pitchFamily="18" charset="0"/>
              </a:rPr>
              <a:t>Tiết</a:t>
            </a:r>
            <a:r>
              <a:rPr lang="en-US" sz="4000" b="1" dirty="0" smtClean="0">
                <a:solidFill>
                  <a:srgbClr val="C00000"/>
                </a:solidFill>
                <a:latin typeface="Times New Roman" pitchFamily="18" charset="0"/>
                <a:cs typeface="Times New Roman" pitchFamily="18" charset="0"/>
              </a:rPr>
              <a:t> 53 + 54 + </a:t>
            </a:r>
            <a:r>
              <a:rPr lang="en-US" sz="4000" b="1" dirty="0" smtClean="0">
                <a:solidFill>
                  <a:srgbClr val="C00000"/>
                </a:solidFill>
                <a:latin typeface="Times New Roman" pitchFamily="18" charset="0"/>
                <a:cs typeface="Times New Roman" pitchFamily="18" charset="0"/>
              </a:rPr>
              <a:t>55 + 56</a:t>
            </a:r>
            <a:endParaRPr lang="en-US" sz="4000" b="1" dirty="0" smtClean="0">
              <a:solidFill>
                <a:srgbClr val="C00000"/>
              </a:solidFill>
              <a:latin typeface="Times New Roman" pitchFamily="18" charset="0"/>
              <a:cs typeface="Times New Roman" pitchFamily="18" charset="0"/>
            </a:endParaRPr>
          </a:p>
          <a:p>
            <a:pPr algn="ctr"/>
            <a:r>
              <a:rPr lang="en-US" sz="4000" b="1" dirty="0" smtClean="0">
                <a:solidFill>
                  <a:srgbClr val="C00000"/>
                </a:solidFill>
                <a:latin typeface="Times New Roman" pitchFamily="18" charset="0"/>
                <a:cs typeface="Times New Roman" pitchFamily="18" charset="0"/>
              </a:rPr>
              <a:t>BÀI 25</a:t>
            </a:r>
          </a:p>
          <a:p>
            <a:pPr algn="ctr"/>
            <a:r>
              <a:rPr lang="en-US" sz="4000" b="1" dirty="0" smtClean="0">
                <a:solidFill>
                  <a:srgbClr val="C00000"/>
                </a:solidFill>
                <a:latin typeface="Times New Roman" pitchFamily="18" charset="0"/>
                <a:cs typeface="Times New Roman" pitchFamily="18" charset="0"/>
              </a:rPr>
              <a:t>PHONG TRÀO TÂY SƠN</a:t>
            </a:r>
          </a:p>
        </p:txBody>
      </p:sp>
    </p:spTree>
    <p:extLst>
      <p:ext uri="{BB962C8B-B14F-4D97-AF65-F5344CB8AC3E}">
        <p14:creationId xmlns:p14="http://schemas.microsoft.com/office/powerpoint/2010/main" val="244642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4619" y="228600"/>
            <a:ext cx="8147044" cy="6400800"/>
          </a:xfrm>
          <a:prstGeom prst="rect">
            <a:avLst/>
          </a:prstGeom>
          <a:noFill/>
          <a:ln w="762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13315" name="Freeform 4"/>
          <p:cNvSpPr>
            <a:spLocks/>
          </p:cNvSpPr>
          <p:nvPr/>
        </p:nvSpPr>
        <p:spPr bwMode="auto">
          <a:xfrm>
            <a:off x="5688118" y="3341688"/>
            <a:ext cx="1422030" cy="369332"/>
          </a:xfrm>
          <a:custGeom>
            <a:avLst/>
            <a:gdLst>
              <a:gd name="T0" fmla="*/ 2147483646 w 647"/>
              <a:gd name="T1" fmla="*/ 2147483646 h 1175"/>
              <a:gd name="T2" fmla="*/ 2147483646 w 647"/>
              <a:gd name="T3" fmla="*/ 2147483646 h 1175"/>
              <a:gd name="T4" fmla="*/ 2147483646 w 647"/>
              <a:gd name="T5" fmla="*/ 2147483646 h 1175"/>
              <a:gd name="T6" fmla="*/ 2147483646 w 647"/>
              <a:gd name="T7" fmla="*/ 2147483646 h 1175"/>
              <a:gd name="T8" fmla="*/ 2147483646 w 647"/>
              <a:gd name="T9" fmla="*/ 2147483646 h 1175"/>
              <a:gd name="T10" fmla="*/ 2147483646 w 647"/>
              <a:gd name="T11" fmla="*/ 2147483646 h 1175"/>
              <a:gd name="T12" fmla="*/ 2147483646 w 647"/>
              <a:gd name="T13" fmla="*/ 2147483646 h 1175"/>
              <a:gd name="T14" fmla="*/ 2147483646 w 647"/>
              <a:gd name="T15" fmla="*/ 2147483646 h 1175"/>
              <a:gd name="T16" fmla="*/ 2147483646 w 647"/>
              <a:gd name="T17" fmla="*/ 2147483646 h 1175"/>
              <a:gd name="T18" fmla="*/ 2147483646 w 647"/>
              <a:gd name="T19" fmla="*/ 2147483646 h 1175"/>
              <a:gd name="T20" fmla="*/ 2147483646 w 647"/>
              <a:gd name="T21" fmla="*/ 2147483646 h 1175"/>
              <a:gd name="T22" fmla="*/ 2147483646 w 647"/>
              <a:gd name="T23" fmla="*/ 2147483646 h 1175"/>
              <a:gd name="T24" fmla="*/ 2147483646 w 647"/>
              <a:gd name="T25" fmla="*/ 2147483646 h 1175"/>
              <a:gd name="T26" fmla="*/ 2147483646 w 647"/>
              <a:gd name="T27" fmla="*/ 2147483646 h 1175"/>
              <a:gd name="T28" fmla="*/ 2147483646 w 647"/>
              <a:gd name="T29" fmla="*/ 2147483646 h 1175"/>
              <a:gd name="T30" fmla="*/ 2147483646 w 647"/>
              <a:gd name="T31" fmla="*/ 2147483646 h 1175"/>
              <a:gd name="T32" fmla="*/ 2147483646 w 647"/>
              <a:gd name="T33" fmla="*/ 2147483646 h 1175"/>
              <a:gd name="T34" fmla="*/ 2147483646 w 647"/>
              <a:gd name="T35" fmla="*/ 2147483646 h 1175"/>
              <a:gd name="T36" fmla="*/ 2147483646 w 647"/>
              <a:gd name="T37" fmla="*/ 2147483646 h 1175"/>
              <a:gd name="T38" fmla="*/ 2147483646 w 647"/>
              <a:gd name="T39" fmla="*/ 2147483646 h 1175"/>
              <a:gd name="T40" fmla="*/ 2147483646 w 647"/>
              <a:gd name="T41" fmla="*/ 2147483646 h 1175"/>
              <a:gd name="T42" fmla="*/ 2147483646 w 647"/>
              <a:gd name="T43" fmla="*/ 2147483646 h 1175"/>
              <a:gd name="T44" fmla="*/ 2147483646 w 647"/>
              <a:gd name="T45" fmla="*/ 2147483646 h 1175"/>
              <a:gd name="T46" fmla="*/ 2147483646 w 647"/>
              <a:gd name="T47" fmla="*/ 2147483646 h 1175"/>
              <a:gd name="T48" fmla="*/ 2147483646 w 647"/>
              <a:gd name="T49" fmla="*/ 2147483646 h 1175"/>
              <a:gd name="T50" fmla="*/ 2147483646 w 647"/>
              <a:gd name="T51" fmla="*/ 2147483646 h 1175"/>
              <a:gd name="T52" fmla="*/ 2147483646 w 647"/>
              <a:gd name="T53" fmla="*/ 2147483646 h 1175"/>
              <a:gd name="T54" fmla="*/ 2147483646 w 647"/>
              <a:gd name="T55" fmla="*/ 2147483646 h 117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47"/>
              <a:gd name="T85" fmla="*/ 0 h 1175"/>
              <a:gd name="T86" fmla="*/ 647 w 647"/>
              <a:gd name="T87" fmla="*/ 1175 h 117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47" h="1175">
                <a:moveTo>
                  <a:pt x="315" y="17"/>
                </a:moveTo>
                <a:cubicBezTo>
                  <a:pt x="291" y="21"/>
                  <a:pt x="267" y="29"/>
                  <a:pt x="243" y="29"/>
                </a:cubicBezTo>
                <a:cubicBezTo>
                  <a:pt x="138" y="29"/>
                  <a:pt x="245" y="0"/>
                  <a:pt x="159" y="29"/>
                </a:cubicBezTo>
                <a:cubicBezTo>
                  <a:pt x="119" y="88"/>
                  <a:pt x="100" y="77"/>
                  <a:pt x="27" y="89"/>
                </a:cubicBezTo>
                <a:cubicBezTo>
                  <a:pt x="19" y="101"/>
                  <a:pt x="0" y="111"/>
                  <a:pt x="3" y="125"/>
                </a:cubicBezTo>
                <a:cubicBezTo>
                  <a:pt x="6" y="137"/>
                  <a:pt x="28" y="131"/>
                  <a:pt x="39" y="137"/>
                </a:cubicBezTo>
                <a:cubicBezTo>
                  <a:pt x="52" y="143"/>
                  <a:pt x="63" y="153"/>
                  <a:pt x="75" y="161"/>
                </a:cubicBezTo>
                <a:cubicBezTo>
                  <a:pt x="79" y="173"/>
                  <a:pt x="81" y="186"/>
                  <a:pt x="87" y="197"/>
                </a:cubicBezTo>
                <a:cubicBezTo>
                  <a:pt x="93" y="210"/>
                  <a:pt x="109" y="219"/>
                  <a:pt x="111" y="233"/>
                </a:cubicBezTo>
                <a:cubicBezTo>
                  <a:pt x="112" y="239"/>
                  <a:pt x="84" y="377"/>
                  <a:pt x="75" y="389"/>
                </a:cubicBezTo>
                <a:cubicBezTo>
                  <a:pt x="67" y="399"/>
                  <a:pt x="51" y="397"/>
                  <a:pt x="39" y="401"/>
                </a:cubicBezTo>
                <a:cubicBezTo>
                  <a:pt x="11" y="485"/>
                  <a:pt x="40" y="570"/>
                  <a:pt x="111" y="617"/>
                </a:cubicBezTo>
                <a:cubicBezTo>
                  <a:pt x="102" y="696"/>
                  <a:pt x="64" y="830"/>
                  <a:pt x="99" y="905"/>
                </a:cubicBezTo>
                <a:cubicBezTo>
                  <a:pt x="108" y="924"/>
                  <a:pt x="139" y="913"/>
                  <a:pt x="159" y="917"/>
                </a:cubicBezTo>
                <a:cubicBezTo>
                  <a:pt x="163" y="937"/>
                  <a:pt x="158" y="961"/>
                  <a:pt x="171" y="977"/>
                </a:cubicBezTo>
                <a:cubicBezTo>
                  <a:pt x="228" y="1050"/>
                  <a:pt x="227" y="1008"/>
                  <a:pt x="279" y="1037"/>
                </a:cubicBezTo>
                <a:cubicBezTo>
                  <a:pt x="358" y="1081"/>
                  <a:pt x="359" y="1091"/>
                  <a:pt x="447" y="1109"/>
                </a:cubicBezTo>
                <a:cubicBezTo>
                  <a:pt x="459" y="1121"/>
                  <a:pt x="466" y="1141"/>
                  <a:pt x="483" y="1145"/>
                </a:cubicBezTo>
                <a:cubicBezTo>
                  <a:pt x="618" y="1175"/>
                  <a:pt x="508" y="1108"/>
                  <a:pt x="579" y="1061"/>
                </a:cubicBezTo>
                <a:cubicBezTo>
                  <a:pt x="591" y="1053"/>
                  <a:pt x="603" y="1045"/>
                  <a:pt x="615" y="1037"/>
                </a:cubicBezTo>
                <a:cubicBezTo>
                  <a:pt x="643" y="952"/>
                  <a:pt x="647" y="860"/>
                  <a:pt x="627" y="773"/>
                </a:cubicBezTo>
                <a:cubicBezTo>
                  <a:pt x="621" y="748"/>
                  <a:pt x="603" y="701"/>
                  <a:pt x="603" y="701"/>
                </a:cubicBezTo>
                <a:cubicBezTo>
                  <a:pt x="607" y="677"/>
                  <a:pt x="615" y="653"/>
                  <a:pt x="615" y="629"/>
                </a:cubicBezTo>
                <a:cubicBezTo>
                  <a:pt x="615" y="527"/>
                  <a:pt x="551" y="366"/>
                  <a:pt x="495" y="281"/>
                </a:cubicBezTo>
                <a:cubicBezTo>
                  <a:pt x="468" y="93"/>
                  <a:pt x="522" y="277"/>
                  <a:pt x="399" y="185"/>
                </a:cubicBezTo>
                <a:cubicBezTo>
                  <a:pt x="383" y="173"/>
                  <a:pt x="392" y="145"/>
                  <a:pt x="387" y="125"/>
                </a:cubicBezTo>
                <a:cubicBezTo>
                  <a:pt x="375" y="79"/>
                  <a:pt x="380" y="92"/>
                  <a:pt x="339" y="65"/>
                </a:cubicBezTo>
                <a:cubicBezTo>
                  <a:pt x="325" y="24"/>
                  <a:pt x="336" y="38"/>
                  <a:pt x="315" y="17"/>
                </a:cubicBezTo>
                <a:close/>
              </a:path>
            </a:pathLst>
          </a:custGeom>
          <a:solidFill>
            <a:srgbClr val="FFFF00"/>
          </a:solidFill>
          <a:ln w="12700">
            <a:solidFill>
              <a:srgbClr val="F88CE3"/>
            </a:solidFill>
            <a:round/>
            <a:headEnd/>
            <a:tailEnd/>
          </a:ln>
        </p:spPr>
        <p:txBody>
          <a:bodyPr>
            <a:spAutoFit/>
          </a:bodyPr>
          <a:lstStyle/>
          <a:p>
            <a:endParaRPr lang="en-US"/>
          </a:p>
        </p:txBody>
      </p:sp>
      <p:sp>
        <p:nvSpPr>
          <p:cNvPr id="13316" name="Text Box 5"/>
          <p:cNvSpPr txBox="1">
            <a:spLocks noChangeArrowheads="1"/>
          </p:cNvSpPr>
          <p:nvPr/>
        </p:nvSpPr>
        <p:spPr bwMode="auto">
          <a:xfrm>
            <a:off x="6014000" y="3944938"/>
            <a:ext cx="121888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6" tIns="45703" rIns="91406" bIns="45703">
            <a:spAutoFit/>
          </a:bodyP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eaLnBrk="1" hangingPunct="1">
              <a:spcBef>
                <a:spcPct val="50000"/>
              </a:spcBef>
              <a:buClrTx/>
              <a:buFontTx/>
              <a:buNone/>
            </a:pPr>
            <a:r>
              <a:rPr lang="en-US" sz="1600" b="1" dirty="0">
                <a:solidFill>
                  <a:srgbClr val="0000FF"/>
                </a:solidFill>
                <a:latin typeface=".VnArial" panose="020B7200000000000000" pitchFamily="34" charset="0"/>
              </a:rPr>
              <a:t>1774</a:t>
            </a:r>
          </a:p>
        </p:txBody>
      </p:sp>
      <p:sp>
        <p:nvSpPr>
          <p:cNvPr id="13317" name="Text Box 6"/>
          <p:cNvSpPr txBox="1">
            <a:spLocks noChangeArrowheads="1"/>
          </p:cNvSpPr>
          <p:nvPr/>
        </p:nvSpPr>
        <p:spPr bwMode="auto">
          <a:xfrm>
            <a:off x="5281825" y="2667000"/>
            <a:ext cx="159766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1406" tIns="45703" rIns="91406" bIns="45703">
            <a:spAutoFit/>
          </a:bodyP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lgn="ctr" eaLnBrk="1" hangingPunct="1">
              <a:spcBef>
                <a:spcPct val="50000"/>
              </a:spcBef>
              <a:buClrTx/>
              <a:buFontTx/>
              <a:buNone/>
            </a:pPr>
            <a:r>
              <a:rPr lang="en-US" sz="1200" b="1">
                <a:solidFill>
                  <a:srgbClr val="0000FF"/>
                </a:solidFill>
                <a:latin typeface="Times New Roman" panose="02020603050405020304" pitchFamily="18" charset="0"/>
              </a:rPr>
              <a:t>PHÚ XUÂN</a:t>
            </a:r>
          </a:p>
        </p:txBody>
      </p:sp>
      <p:sp>
        <p:nvSpPr>
          <p:cNvPr id="13318" name="Text Box 7"/>
          <p:cNvSpPr txBox="1">
            <a:spLocks noChangeArrowheads="1"/>
          </p:cNvSpPr>
          <p:nvPr/>
        </p:nvSpPr>
        <p:spPr bwMode="auto">
          <a:xfrm>
            <a:off x="6729247" y="3735389"/>
            <a:ext cx="170135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1406" tIns="45703" rIns="91406" bIns="45703">
            <a:spAutoFit/>
          </a:bodyP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lgn="ctr" eaLnBrk="1" hangingPunct="1">
              <a:spcBef>
                <a:spcPct val="50000"/>
              </a:spcBef>
              <a:buClrTx/>
              <a:buFontTx/>
              <a:buNone/>
            </a:pPr>
            <a:r>
              <a:rPr lang="en-US" sz="1200" b="1" dirty="0">
                <a:solidFill>
                  <a:srgbClr val="0000FF"/>
                </a:solidFill>
                <a:latin typeface="Times New Roman" panose="02020603050405020304" pitchFamily="18" charset="0"/>
              </a:rPr>
              <a:t>QUY NHƠN</a:t>
            </a:r>
          </a:p>
        </p:txBody>
      </p:sp>
      <p:sp>
        <p:nvSpPr>
          <p:cNvPr id="13319" name="Text Box 8"/>
          <p:cNvSpPr txBox="1">
            <a:spLocks noChangeArrowheads="1"/>
          </p:cNvSpPr>
          <p:nvPr/>
        </p:nvSpPr>
        <p:spPr bwMode="auto">
          <a:xfrm>
            <a:off x="4964407" y="5257800"/>
            <a:ext cx="162517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1406" tIns="45703" rIns="91406" bIns="45703">
            <a:spAutoFit/>
          </a:bodyP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lgn="ctr" eaLnBrk="1" hangingPunct="1">
              <a:spcBef>
                <a:spcPct val="50000"/>
              </a:spcBef>
              <a:buClrTx/>
              <a:buFontTx/>
              <a:buNone/>
            </a:pPr>
            <a:r>
              <a:rPr lang="en-US" sz="1200" b="1">
                <a:solidFill>
                  <a:srgbClr val="0000FF"/>
                </a:solidFill>
                <a:latin typeface="Times New Roman" panose="02020603050405020304" pitchFamily="18" charset="0"/>
              </a:rPr>
              <a:t>GIA ĐỊNH</a:t>
            </a:r>
          </a:p>
        </p:txBody>
      </p:sp>
      <p:sp>
        <p:nvSpPr>
          <p:cNvPr id="13320" name="Text Box 10"/>
          <p:cNvSpPr txBox="1">
            <a:spLocks noChangeArrowheads="1"/>
          </p:cNvSpPr>
          <p:nvPr/>
        </p:nvSpPr>
        <p:spPr bwMode="auto">
          <a:xfrm>
            <a:off x="4043897" y="5673725"/>
            <a:ext cx="142203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1406" tIns="45703" rIns="91406" bIns="45703">
            <a:spAutoFit/>
          </a:bodyP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lgn="ctr" eaLnBrk="1" hangingPunct="1">
              <a:spcBef>
                <a:spcPct val="50000"/>
              </a:spcBef>
              <a:buClrTx/>
              <a:buFontTx/>
              <a:buNone/>
            </a:pPr>
            <a:r>
              <a:rPr lang="en-US" sz="1200" b="1">
                <a:solidFill>
                  <a:srgbClr val="0000FF"/>
                </a:solidFill>
                <a:latin typeface="Times New Roman" panose="02020603050405020304" pitchFamily="18" charset="0"/>
              </a:rPr>
              <a:t>CẦN THƠ</a:t>
            </a:r>
          </a:p>
        </p:txBody>
      </p:sp>
      <p:sp>
        <p:nvSpPr>
          <p:cNvPr id="13321" name="Text Box 11"/>
          <p:cNvSpPr txBox="1">
            <a:spLocks noChangeArrowheads="1"/>
          </p:cNvSpPr>
          <p:nvPr/>
        </p:nvSpPr>
        <p:spPr bwMode="auto">
          <a:xfrm>
            <a:off x="4443842" y="1085850"/>
            <a:ext cx="121888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1406" tIns="45703" rIns="91406" bIns="45703">
            <a:spAutoFit/>
          </a:bodyP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lgn="ctr" eaLnBrk="1" hangingPunct="1">
              <a:spcBef>
                <a:spcPct val="50000"/>
              </a:spcBef>
              <a:buClrTx/>
              <a:buFontTx/>
              <a:buNone/>
            </a:pPr>
            <a:r>
              <a:rPr lang="en-US" sz="1200" b="1">
                <a:solidFill>
                  <a:srgbClr val="0000FF"/>
                </a:solidFill>
                <a:latin typeface="Times New Roman" panose="02020603050405020304" pitchFamily="18" charset="0"/>
              </a:rPr>
              <a:t>THĂNG LONG</a:t>
            </a:r>
          </a:p>
        </p:txBody>
      </p:sp>
      <p:sp>
        <p:nvSpPr>
          <p:cNvPr id="191500" name="AutoShape 12"/>
          <p:cNvSpPr>
            <a:spLocks noChangeArrowheads="1"/>
          </p:cNvSpPr>
          <p:nvPr/>
        </p:nvSpPr>
        <p:spPr bwMode="auto">
          <a:xfrm>
            <a:off x="4469236" y="1216025"/>
            <a:ext cx="304721" cy="223838"/>
          </a:xfrm>
          <a:prstGeom prst="star5">
            <a:avLst/>
          </a:prstGeom>
          <a:solidFill>
            <a:srgbClr val="FF0066"/>
          </a:solidFill>
          <a:ln w="9525">
            <a:solidFill>
              <a:schemeClr val="tx1"/>
            </a:solidFill>
            <a:miter lim="800000"/>
            <a:headEnd/>
            <a:tailEnd/>
          </a:ln>
          <a:effectLst/>
        </p:spPr>
        <p:txBody>
          <a:bodyPr wrap="none" anchor="ctr"/>
          <a:lstStyle/>
          <a:p>
            <a:pPr eaLnBrk="1" hangingPunct="1">
              <a:defRPr/>
            </a:pPr>
            <a:endParaRPr lang="en-US" sz="2400">
              <a:latin typeface="Times New Roman" pitchFamily="18" charset="0"/>
            </a:endParaRPr>
          </a:p>
        </p:txBody>
      </p:sp>
      <p:grpSp>
        <p:nvGrpSpPr>
          <p:cNvPr id="13323" name="Group 16"/>
          <p:cNvGrpSpPr>
            <a:grpSpLocks/>
          </p:cNvGrpSpPr>
          <p:nvPr/>
        </p:nvGrpSpPr>
        <p:grpSpPr bwMode="auto">
          <a:xfrm>
            <a:off x="6157897" y="3570288"/>
            <a:ext cx="545958" cy="514350"/>
            <a:chOff x="3600" y="3552"/>
            <a:chExt cx="192" cy="192"/>
          </a:xfrm>
        </p:grpSpPr>
        <p:sp>
          <p:nvSpPr>
            <p:cNvPr id="13335" name="AutoShape 17"/>
            <p:cNvSpPr>
              <a:spLocks noChangeArrowheads="1"/>
            </p:cNvSpPr>
            <p:nvPr/>
          </p:nvSpPr>
          <p:spPr bwMode="auto">
            <a:xfrm>
              <a:off x="3600" y="3552"/>
              <a:ext cx="192" cy="144"/>
            </a:xfrm>
            <a:prstGeom prst="wave">
              <a:avLst>
                <a:gd name="adj1" fmla="val 13005"/>
                <a:gd name="adj2" fmla="val 0"/>
              </a:avLst>
            </a:prstGeom>
            <a:solidFill>
              <a:srgbClr val="FF3300"/>
            </a:solidFill>
            <a:ln w="9525">
              <a:solidFill>
                <a:srgbClr val="000000"/>
              </a:solidFill>
              <a:round/>
              <a:headEnd/>
              <a:tailEnd/>
            </a:ln>
          </p:spPr>
          <p:txBody>
            <a:bodyPr wrap="none" anchor="ct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eaLnBrk="1" hangingPunct="1">
                <a:spcBef>
                  <a:spcPct val="0"/>
                </a:spcBef>
                <a:buClrTx/>
                <a:buFontTx/>
                <a:buNone/>
              </a:pPr>
              <a:endParaRPr lang="en-US" sz="2400">
                <a:latin typeface="Times New Roman" panose="02020603050405020304" pitchFamily="18" charset="0"/>
              </a:endParaRPr>
            </a:p>
          </p:txBody>
        </p:sp>
        <p:sp>
          <p:nvSpPr>
            <p:cNvPr id="13336" name="Line 18"/>
            <p:cNvSpPr>
              <a:spLocks noChangeShapeType="1"/>
            </p:cNvSpPr>
            <p:nvPr/>
          </p:nvSpPr>
          <p:spPr bwMode="auto">
            <a:xfrm>
              <a:off x="3600" y="3552"/>
              <a:ext cx="0" cy="19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3324" name="Rectangle 19"/>
          <p:cNvSpPr>
            <a:spLocks noChangeArrowheads="1"/>
          </p:cNvSpPr>
          <p:nvPr/>
        </p:nvSpPr>
        <p:spPr bwMode="auto">
          <a:xfrm>
            <a:off x="6475313" y="3233738"/>
            <a:ext cx="1320456"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lgn="ctr" eaLnBrk="1" hangingPunct="1">
              <a:spcBef>
                <a:spcPct val="0"/>
              </a:spcBef>
              <a:buClrTx/>
              <a:buFontTx/>
              <a:buNone/>
            </a:pPr>
            <a:r>
              <a:rPr lang="en-US" sz="1200" b="1" dirty="0">
                <a:solidFill>
                  <a:srgbClr val="000066"/>
                </a:solidFill>
                <a:latin typeface=".VnArial" panose="020B7200000000000000" pitchFamily="34" charset="0"/>
              </a:rPr>
              <a:t>QUẢNG NAM</a:t>
            </a:r>
          </a:p>
        </p:txBody>
      </p:sp>
      <p:sp>
        <p:nvSpPr>
          <p:cNvPr id="13325" name="Rectangle 20"/>
          <p:cNvSpPr>
            <a:spLocks noChangeArrowheads="1"/>
          </p:cNvSpPr>
          <p:nvPr/>
        </p:nvSpPr>
        <p:spPr bwMode="auto">
          <a:xfrm>
            <a:off x="7008574" y="5043488"/>
            <a:ext cx="142203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lgn="ctr" eaLnBrk="1" hangingPunct="1">
              <a:spcBef>
                <a:spcPct val="0"/>
              </a:spcBef>
              <a:buClrTx/>
              <a:buFontTx/>
              <a:buNone/>
            </a:pPr>
            <a:r>
              <a:rPr lang="en-US" sz="1200" b="1">
                <a:solidFill>
                  <a:srgbClr val="000066"/>
                </a:solidFill>
                <a:latin typeface="Times New Roman" panose="02020603050405020304" pitchFamily="18" charset="0"/>
              </a:rPr>
              <a:t>BÌNH THUẬN</a:t>
            </a:r>
          </a:p>
        </p:txBody>
      </p:sp>
      <p:sp>
        <p:nvSpPr>
          <p:cNvPr id="22" name="Freeform 21"/>
          <p:cNvSpPr/>
          <p:nvPr/>
        </p:nvSpPr>
        <p:spPr>
          <a:xfrm>
            <a:off x="2465275" y="420688"/>
            <a:ext cx="4670266" cy="5937250"/>
          </a:xfrm>
          <a:custGeom>
            <a:avLst/>
            <a:gdLst>
              <a:gd name="connsiteX0" fmla="*/ 4233 w 3503083"/>
              <a:gd name="connsiteY0" fmla="*/ 455083 h 5937250"/>
              <a:gd name="connsiteX1" fmla="*/ 118533 w 3503083"/>
              <a:gd name="connsiteY1" fmla="*/ 277283 h 5937250"/>
              <a:gd name="connsiteX2" fmla="*/ 334433 w 3503083"/>
              <a:gd name="connsiteY2" fmla="*/ 442383 h 5937250"/>
              <a:gd name="connsiteX3" fmla="*/ 474133 w 3503083"/>
              <a:gd name="connsiteY3" fmla="*/ 302683 h 5937250"/>
              <a:gd name="connsiteX4" fmla="*/ 626533 w 3503083"/>
              <a:gd name="connsiteY4" fmla="*/ 340783 h 5937250"/>
              <a:gd name="connsiteX5" fmla="*/ 829733 w 3503083"/>
              <a:gd name="connsiteY5" fmla="*/ 391583 h 5937250"/>
              <a:gd name="connsiteX6" fmla="*/ 982133 w 3503083"/>
              <a:gd name="connsiteY6" fmla="*/ 277283 h 5937250"/>
              <a:gd name="connsiteX7" fmla="*/ 944033 w 3503083"/>
              <a:gd name="connsiteY7" fmla="*/ 264583 h 5937250"/>
              <a:gd name="connsiteX8" fmla="*/ 1134533 w 3503083"/>
              <a:gd name="connsiteY8" fmla="*/ 302683 h 5937250"/>
              <a:gd name="connsiteX9" fmla="*/ 1236133 w 3503083"/>
              <a:gd name="connsiteY9" fmla="*/ 86783 h 5937250"/>
              <a:gd name="connsiteX10" fmla="*/ 1452033 w 3503083"/>
              <a:gd name="connsiteY10" fmla="*/ 23283 h 5937250"/>
              <a:gd name="connsiteX11" fmla="*/ 1693333 w 3503083"/>
              <a:gd name="connsiteY11" fmla="*/ 226483 h 5937250"/>
              <a:gd name="connsiteX12" fmla="*/ 1934633 w 3503083"/>
              <a:gd name="connsiteY12" fmla="*/ 289983 h 5937250"/>
              <a:gd name="connsiteX13" fmla="*/ 2023533 w 3503083"/>
              <a:gd name="connsiteY13" fmla="*/ 251883 h 5937250"/>
              <a:gd name="connsiteX14" fmla="*/ 2163233 w 3503083"/>
              <a:gd name="connsiteY14" fmla="*/ 277283 h 5937250"/>
              <a:gd name="connsiteX15" fmla="*/ 2112433 w 3503083"/>
              <a:gd name="connsiteY15" fmla="*/ 467783 h 5937250"/>
              <a:gd name="connsiteX16" fmla="*/ 2175933 w 3503083"/>
              <a:gd name="connsiteY16" fmla="*/ 582083 h 5937250"/>
              <a:gd name="connsiteX17" fmla="*/ 2239433 w 3503083"/>
              <a:gd name="connsiteY17" fmla="*/ 632883 h 5937250"/>
              <a:gd name="connsiteX18" fmla="*/ 2404533 w 3503083"/>
              <a:gd name="connsiteY18" fmla="*/ 721783 h 5937250"/>
              <a:gd name="connsiteX19" fmla="*/ 2645833 w 3503083"/>
              <a:gd name="connsiteY19" fmla="*/ 747183 h 5937250"/>
              <a:gd name="connsiteX20" fmla="*/ 2734733 w 3503083"/>
              <a:gd name="connsiteY20" fmla="*/ 721783 h 5937250"/>
              <a:gd name="connsiteX21" fmla="*/ 2531533 w 3503083"/>
              <a:gd name="connsiteY21" fmla="*/ 874183 h 5937250"/>
              <a:gd name="connsiteX22" fmla="*/ 2328333 w 3503083"/>
              <a:gd name="connsiteY22" fmla="*/ 1001183 h 5937250"/>
              <a:gd name="connsiteX23" fmla="*/ 2188633 w 3503083"/>
              <a:gd name="connsiteY23" fmla="*/ 1013883 h 5937250"/>
              <a:gd name="connsiteX24" fmla="*/ 2061633 w 3503083"/>
              <a:gd name="connsiteY24" fmla="*/ 1128183 h 5937250"/>
              <a:gd name="connsiteX25" fmla="*/ 2048933 w 3503083"/>
              <a:gd name="connsiteY25" fmla="*/ 1229783 h 5937250"/>
              <a:gd name="connsiteX26" fmla="*/ 1985433 w 3503083"/>
              <a:gd name="connsiteY26" fmla="*/ 1305983 h 5937250"/>
              <a:gd name="connsiteX27" fmla="*/ 1833033 w 3503083"/>
              <a:gd name="connsiteY27" fmla="*/ 1382183 h 5937250"/>
              <a:gd name="connsiteX28" fmla="*/ 1706033 w 3503083"/>
              <a:gd name="connsiteY28" fmla="*/ 1521883 h 5937250"/>
              <a:gd name="connsiteX29" fmla="*/ 1604433 w 3503083"/>
              <a:gd name="connsiteY29" fmla="*/ 1725083 h 5937250"/>
              <a:gd name="connsiteX30" fmla="*/ 1629833 w 3503083"/>
              <a:gd name="connsiteY30" fmla="*/ 1788583 h 5937250"/>
              <a:gd name="connsiteX31" fmla="*/ 1782233 w 3503083"/>
              <a:gd name="connsiteY31" fmla="*/ 2017183 h 5937250"/>
              <a:gd name="connsiteX32" fmla="*/ 2023533 w 3503083"/>
              <a:gd name="connsiteY32" fmla="*/ 2194983 h 5937250"/>
              <a:gd name="connsiteX33" fmla="*/ 2010833 w 3503083"/>
              <a:gd name="connsiteY33" fmla="*/ 2321983 h 5937250"/>
              <a:gd name="connsiteX34" fmla="*/ 2226733 w 3503083"/>
              <a:gd name="connsiteY34" fmla="*/ 2487083 h 5937250"/>
              <a:gd name="connsiteX35" fmla="*/ 2455333 w 3503083"/>
              <a:gd name="connsiteY35" fmla="*/ 2652183 h 5937250"/>
              <a:gd name="connsiteX36" fmla="*/ 2671233 w 3503083"/>
              <a:gd name="connsiteY36" fmla="*/ 2779183 h 5937250"/>
              <a:gd name="connsiteX37" fmla="*/ 2887133 w 3503083"/>
              <a:gd name="connsiteY37" fmla="*/ 2880783 h 5937250"/>
              <a:gd name="connsiteX38" fmla="*/ 3039533 w 3503083"/>
              <a:gd name="connsiteY38" fmla="*/ 3096683 h 5937250"/>
              <a:gd name="connsiteX39" fmla="*/ 3204633 w 3503083"/>
              <a:gd name="connsiteY39" fmla="*/ 3223683 h 5937250"/>
              <a:gd name="connsiteX40" fmla="*/ 3344333 w 3503083"/>
              <a:gd name="connsiteY40" fmla="*/ 3477683 h 5937250"/>
              <a:gd name="connsiteX41" fmla="*/ 3433233 w 3503083"/>
              <a:gd name="connsiteY41" fmla="*/ 3744383 h 5937250"/>
              <a:gd name="connsiteX42" fmla="*/ 3471333 w 3503083"/>
              <a:gd name="connsiteY42" fmla="*/ 4112683 h 5937250"/>
              <a:gd name="connsiteX43" fmla="*/ 3496733 w 3503083"/>
              <a:gd name="connsiteY43" fmla="*/ 4353983 h 5937250"/>
              <a:gd name="connsiteX44" fmla="*/ 3433233 w 3503083"/>
              <a:gd name="connsiteY44" fmla="*/ 4633383 h 5937250"/>
              <a:gd name="connsiteX45" fmla="*/ 3357033 w 3503083"/>
              <a:gd name="connsiteY45" fmla="*/ 4773083 h 5937250"/>
              <a:gd name="connsiteX46" fmla="*/ 3153833 w 3503083"/>
              <a:gd name="connsiteY46" fmla="*/ 4874683 h 5937250"/>
              <a:gd name="connsiteX47" fmla="*/ 2925233 w 3503083"/>
              <a:gd name="connsiteY47" fmla="*/ 4963583 h 5937250"/>
              <a:gd name="connsiteX48" fmla="*/ 2645833 w 3503083"/>
              <a:gd name="connsiteY48" fmla="*/ 5115983 h 5937250"/>
              <a:gd name="connsiteX49" fmla="*/ 2429933 w 3503083"/>
              <a:gd name="connsiteY49" fmla="*/ 5217583 h 5937250"/>
              <a:gd name="connsiteX50" fmla="*/ 2239433 w 3503083"/>
              <a:gd name="connsiteY50" fmla="*/ 5293783 h 5937250"/>
              <a:gd name="connsiteX51" fmla="*/ 2163233 w 3503083"/>
              <a:gd name="connsiteY51" fmla="*/ 5293783 h 5937250"/>
              <a:gd name="connsiteX52" fmla="*/ 2125133 w 3503083"/>
              <a:gd name="connsiteY52" fmla="*/ 5306483 h 5937250"/>
              <a:gd name="connsiteX53" fmla="*/ 2087033 w 3503083"/>
              <a:gd name="connsiteY53" fmla="*/ 5433483 h 5937250"/>
              <a:gd name="connsiteX54" fmla="*/ 1909233 w 3503083"/>
              <a:gd name="connsiteY54" fmla="*/ 5547783 h 5937250"/>
              <a:gd name="connsiteX55" fmla="*/ 1642533 w 3503083"/>
              <a:gd name="connsiteY55" fmla="*/ 5738283 h 5937250"/>
              <a:gd name="connsiteX56" fmla="*/ 1540933 w 3503083"/>
              <a:gd name="connsiteY56" fmla="*/ 5700183 h 5937250"/>
              <a:gd name="connsiteX57" fmla="*/ 1452033 w 3503083"/>
              <a:gd name="connsiteY57" fmla="*/ 5776383 h 5937250"/>
              <a:gd name="connsiteX58" fmla="*/ 1248833 w 3503083"/>
              <a:gd name="connsiteY58" fmla="*/ 5928783 h 5937250"/>
              <a:gd name="connsiteX59" fmla="*/ 1248833 w 3503083"/>
              <a:gd name="connsiteY59" fmla="*/ 5827183 h 5937250"/>
              <a:gd name="connsiteX60" fmla="*/ 1248833 w 3503083"/>
              <a:gd name="connsiteY60" fmla="*/ 5789083 h 5937250"/>
              <a:gd name="connsiteX61" fmla="*/ 1223433 w 3503083"/>
              <a:gd name="connsiteY61" fmla="*/ 5662083 h 5937250"/>
              <a:gd name="connsiteX62" fmla="*/ 1223433 w 3503083"/>
              <a:gd name="connsiteY62" fmla="*/ 5408083 h 5937250"/>
              <a:gd name="connsiteX63" fmla="*/ 1413933 w 3503083"/>
              <a:gd name="connsiteY63" fmla="*/ 5331883 h 5937250"/>
              <a:gd name="connsiteX64" fmla="*/ 1083733 w 3503083"/>
              <a:gd name="connsiteY64" fmla="*/ 5255683 h 5937250"/>
              <a:gd name="connsiteX65" fmla="*/ 1058333 w 3503083"/>
              <a:gd name="connsiteY65" fmla="*/ 5217583 h 5937250"/>
              <a:gd name="connsiteX66" fmla="*/ 1071033 w 3503083"/>
              <a:gd name="connsiteY66" fmla="*/ 5103283 h 5937250"/>
              <a:gd name="connsiteX67" fmla="*/ 1299633 w 3503083"/>
              <a:gd name="connsiteY67" fmla="*/ 5128683 h 5937250"/>
              <a:gd name="connsiteX68" fmla="*/ 1350433 w 3503083"/>
              <a:gd name="connsiteY68" fmla="*/ 4988983 h 5937250"/>
              <a:gd name="connsiteX69" fmla="*/ 1604433 w 3503083"/>
              <a:gd name="connsiteY69" fmla="*/ 4938183 h 5937250"/>
              <a:gd name="connsiteX70" fmla="*/ 1769533 w 3503083"/>
              <a:gd name="connsiteY70" fmla="*/ 5001683 h 5937250"/>
              <a:gd name="connsiteX71" fmla="*/ 1871133 w 3503083"/>
              <a:gd name="connsiteY71" fmla="*/ 4988983 h 5937250"/>
              <a:gd name="connsiteX72" fmla="*/ 1756833 w 3503083"/>
              <a:gd name="connsiteY72" fmla="*/ 4836583 h 5937250"/>
              <a:gd name="connsiteX73" fmla="*/ 1756833 w 3503083"/>
              <a:gd name="connsiteY73" fmla="*/ 4734983 h 5937250"/>
              <a:gd name="connsiteX74" fmla="*/ 1820333 w 3503083"/>
              <a:gd name="connsiteY74" fmla="*/ 4658783 h 5937250"/>
              <a:gd name="connsiteX75" fmla="*/ 1985433 w 3503083"/>
              <a:gd name="connsiteY75" fmla="*/ 4696883 h 5937250"/>
              <a:gd name="connsiteX76" fmla="*/ 2036233 w 3503083"/>
              <a:gd name="connsiteY76" fmla="*/ 4569883 h 5937250"/>
              <a:gd name="connsiteX77" fmla="*/ 2252133 w 3503083"/>
              <a:gd name="connsiteY77" fmla="*/ 4506383 h 5937250"/>
              <a:gd name="connsiteX78" fmla="*/ 2391833 w 3503083"/>
              <a:gd name="connsiteY78" fmla="*/ 4417483 h 5937250"/>
              <a:gd name="connsiteX79" fmla="*/ 2607733 w 3503083"/>
              <a:gd name="connsiteY79" fmla="*/ 4315883 h 5937250"/>
              <a:gd name="connsiteX80" fmla="*/ 2531533 w 3503083"/>
              <a:gd name="connsiteY80" fmla="*/ 4125383 h 5937250"/>
              <a:gd name="connsiteX81" fmla="*/ 2607733 w 3503083"/>
              <a:gd name="connsiteY81" fmla="*/ 3960283 h 5937250"/>
              <a:gd name="connsiteX82" fmla="*/ 2468033 w 3503083"/>
              <a:gd name="connsiteY82" fmla="*/ 3744383 h 5937250"/>
              <a:gd name="connsiteX83" fmla="*/ 2506133 w 3503083"/>
              <a:gd name="connsiteY83" fmla="*/ 3490383 h 5937250"/>
              <a:gd name="connsiteX84" fmla="*/ 2544233 w 3503083"/>
              <a:gd name="connsiteY84" fmla="*/ 3337983 h 5937250"/>
              <a:gd name="connsiteX85" fmla="*/ 2480733 w 3503083"/>
              <a:gd name="connsiteY85" fmla="*/ 3172883 h 5937250"/>
              <a:gd name="connsiteX86" fmla="*/ 2379133 w 3503083"/>
              <a:gd name="connsiteY86" fmla="*/ 3058583 h 5937250"/>
              <a:gd name="connsiteX87" fmla="*/ 2518833 w 3503083"/>
              <a:gd name="connsiteY87" fmla="*/ 2995083 h 5937250"/>
              <a:gd name="connsiteX88" fmla="*/ 2328333 w 3503083"/>
              <a:gd name="connsiteY88" fmla="*/ 2868083 h 5937250"/>
              <a:gd name="connsiteX89" fmla="*/ 2137833 w 3503083"/>
              <a:gd name="connsiteY89" fmla="*/ 2728383 h 5937250"/>
              <a:gd name="connsiteX90" fmla="*/ 1998133 w 3503083"/>
              <a:gd name="connsiteY90" fmla="*/ 2525183 h 5937250"/>
              <a:gd name="connsiteX91" fmla="*/ 1820333 w 3503083"/>
              <a:gd name="connsiteY91" fmla="*/ 2423583 h 5937250"/>
              <a:gd name="connsiteX92" fmla="*/ 1642533 w 3503083"/>
              <a:gd name="connsiteY92" fmla="*/ 2283883 h 5937250"/>
              <a:gd name="connsiteX93" fmla="*/ 1452033 w 3503083"/>
              <a:gd name="connsiteY93" fmla="*/ 2093383 h 5937250"/>
              <a:gd name="connsiteX94" fmla="*/ 1388533 w 3503083"/>
              <a:gd name="connsiteY94" fmla="*/ 1940983 h 5937250"/>
              <a:gd name="connsiteX95" fmla="*/ 1198033 w 3503083"/>
              <a:gd name="connsiteY95" fmla="*/ 1839383 h 5937250"/>
              <a:gd name="connsiteX96" fmla="*/ 944033 w 3503083"/>
              <a:gd name="connsiteY96" fmla="*/ 1750483 h 5937250"/>
              <a:gd name="connsiteX97" fmla="*/ 778933 w 3503083"/>
              <a:gd name="connsiteY97" fmla="*/ 1661583 h 5937250"/>
              <a:gd name="connsiteX98" fmla="*/ 880533 w 3503083"/>
              <a:gd name="connsiteY98" fmla="*/ 1547283 h 5937250"/>
              <a:gd name="connsiteX99" fmla="*/ 1236133 w 3503083"/>
              <a:gd name="connsiteY99" fmla="*/ 1483783 h 5937250"/>
              <a:gd name="connsiteX100" fmla="*/ 1261533 w 3503083"/>
              <a:gd name="connsiteY100" fmla="*/ 1369483 h 5937250"/>
              <a:gd name="connsiteX101" fmla="*/ 1134533 w 3503083"/>
              <a:gd name="connsiteY101" fmla="*/ 1305983 h 5937250"/>
              <a:gd name="connsiteX102" fmla="*/ 1159933 w 3503083"/>
              <a:gd name="connsiteY102" fmla="*/ 1204383 h 5937250"/>
              <a:gd name="connsiteX103" fmla="*/ 1020233 w 3503083"/>
              <a:gd name="connsiteY103" fmla="*/ 1255183 h 5937250"/>
              <a:gd name="connsiteX104" fmla="*/ 1134533 w 3503083"/>
              <a:gd name="connsiteY104" fmla="*/ 1115483 h 5937250"/>
              <a:gd name="connsiteX105" fmla="*/ 880533 w 3503083"/>
              <a:gd name="connsiteY105" fmla="*/ 1026583 h 5937250"/>
              <a:gd name="connsiteX106" fmla="*/ 728133 w 3503083"/>
              <a:gd name="connsiteY106" fmla="*/ 1115483 h 5937250"/>
              <a:gd name="connsiteX107" fmla="*/ 512233 w 3503083"/>
              <a:gd name="connsiteY107" fmla="*/ 1064683 h 5937250"/>
              <a:gd name="connsiteX108" fmla="*/ 321733 w 3503083"/>
              <a:gd name="connsiteY108" fmla="*/ 924983 h 5937250"/>
              <a:gd name="connsiteX109" fmla="*/ 309033 w 3503083"/>
              <a:gd name="connsiteY109" fmla="*/ 823383 h 5937250"/>
              <a:gd name="connsiteX110" fmla="*/ 347133 w 3503083"/>
              <a:gd name="connsiteY110" fmla="*/ 759883 h 5937250"/>
              <a:gd name="connsiteX111" fmla="*/ 258233 w 3503083"/>
              <a:gd name="connsiteY111" fmla="*/ 696383 h 5937250"/>
              <a:gd name="connsiteX112" fmla="*/ 182033 w 3503083"/>
              <a:gd name="connsiteY112" fmla="*/ 709083 h 5937250"/>
              <a:gd name="connsiteX113" fmla="*/ 93133 w 3503083"/>
              <a:gd name="connsiteY113" fmla="*/ 556683 h 5937250"/>
              <a:gd name="connsiteX114" fmla="*/ 4233 w 3503083"/>
              <a:gd name="connsiteY114" fmla="*/ 455083 h 593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3503083" h="5937250">
                <a:moveTo>
                  <a:pt x="4233" y="455083"/>
                </a:moveTo>
                <a:cubicBezTo>
                  <a:pt x="8466" y="408516"/>
                  <a:pt x="63500" y="279400"/>
                  <a:pt x="118533" y="277283"/>
                </a:cubicBezTo>
                <a:cubicBezTo>
                  <a:pt x="173566" y="275166"/>
                  <a:pt x="275166" y="438150"/>
                  <a:pt x="334433" y="442383"/>
                </a:cubicBezTo>
                <a:cubicBezTo>
                  <a:pt x="393700" y="446616"/>
                  <a:pt x="425450" y="319616"/>
                  <a:pt x="474133" y="302683"/>
                </a:cubicBezTo>
                <a:cubicBezTo>
                  <a:pt x="522816" y="285750"/>
                  <a:pt x="626533" y="340783"/>
                  <a:pt x="626533" y="340783"/>
                </a:cubicBezTo>
                <a:cubicBezTo>
                  <a:pt x="685800" y="355600"/>
                  <a:pt x="770466" y="402166"/>
                  <a:pt x="829733" y="391583"/>
                </a:cubicBezTo>
                <a:cubicBezTo>
                  <a:pt x="889000" y="381000"/>
                  <a:pt x="963083" y="298449"/>
                  <a:pt x="982133" y="277283"/>
                </a:cubicBezTo>
                <a:cubicBezTo>
                  <a:pt x="1001183" y="256117"/>
                  <a:pt x="918633" y="260350"/>
                  <a:pt x="944033" y="264583"/>
                </a:cubicBezTo>
                <a:cubicBezTo>
                  <a:pt x="969433" y="268816"/>
                  <a:pt x="1085850" y="332316"/>
                  <a:pt x="1134533" y="302683"/>
                </a:cubicBezTo>
                <a:cubicBezTo>
                  <a:pt x="1183216" y="273050"/>
                  <a:pt x="1183216" y="133350"/>
                  <a:pt x="1236133" y="86783"/>
                </a:cubicBezTo>
                <a:cubicBezTo>
                  <a:pt x="1289050" y="40216"/>
                  <a:pt x="1375833" y="0"/>
                  <a:pt x="1452033" y="23283"/>
                </a:cubicBezTo>
                <a:cubicBezTo>
                  <a:pt x="1528233" y="46566"/>
                  <a:pt x="1612900" y="182033"/>
                  <a:pt x="1693333" y="226483"/>
                </a:cubicBezTo>
                <a:cubicBezTo>
                  <a:pt x="1773766" y="270933"/>
                  <a:pt x="1879600" y="285750"/>
                  <a:pt x="1934633" y="289983"/>
                </a:cubicBezTo>
                <a:cubicBezTo>
                  <a:pt x="1989666" y="294216"/>
                  <a:pt x="1985433" y="254000"/>
                  <a:pt x="2023533" y="251883"/>
                </a:cubicBezTo>
                <a:cubicBezTo>
                  <a:pt x="2061633" y="249766"/>
                  <a:pt x="2148416" y="241300"/>
                  <a:pt x="2163233" y="277283"/>
                </a:cubicBezTo>
                <a:cubicBezTo>
                  <a:pt x="2178050" y="313266"/>
                  <a:pt x="2110316" y="416983"/>
                  <a:pt x="2112433" y="467783"/>
                </a:cubicBezTo>
                <a:cubicBezTo>
                  <a:pt x="2114550" y="518583"/>
                  <a:pt x="2154766" y="554566"/>
                  <a:pt x="2175933" y="582083"/>
                </a:cubicBezTo>
                <a:cubicBezTo>
                  <a:pt x="2197100" y="609600"/>
                  <a:pt x="2201333" y="609600"/>
                  <a:pt x="2239433" y="632883"/>
                </a:cubicBezTo>
                <a:cubicBezTo>
                  <a:pt x="2277533" y="656166"/>
                  <a:pt x="2336800" y="702733"/>
                  <a:pt x="2404533" y="721783"/>
                </a:cubicBezTo>
                <a:cubicBezTo>
                  <a:pt x="2472266" y="740833"/>
                  <a:pt x="2590800" y="747183"/>
                  <a:pt x="2645833" y="747183"/>
                </a:cubicBezTo>
                <a:cubicBezTo>
                  <a:pt x="2700866" y="747183"/>
                  <a:pt x="2753783" y="700617"/>
                  <a:pt x="2734733" y="721783"/>
                </a:cubicBezTo>
                <a:cubicBezTo>
                  <a:pt x="2715683" y="742949"/>
                  <a:pt x="2599266" y="827616"/>
                  <a:pt x="2531533" y="874183"/>
                </a:cubicBezTo>
                <a:cubicBezTo>
                  <a:pt x="2463800" y="920750"/>
                  <a:pt x="2385483" y="977900"/>
                  <a:pt x="2328333" y="1001183"/>
                </a:cubicBezTo>
                <a:cubicBezTo>
                  <a:pt x="2271183" y="1024466"/>
                  <a:pt x="2233083" y="992716"/>
                  <a:pt x="2188633" y="1013883"/>
                </a:cubicBezTo>
                <a:cubicBezTo>
                  <a:pt x="2144183" y="1035050"/>
                  <a:pt x="2084916" y="1092200"/>
                  <a:pt x="2061633" y="1128183"/>
                </a:cubicBezTo>
                <a:cubicBezTo>
                  <a:pt x="2038350" y="1164166"/>
                  <a:pt x="2061633" y="1200150"/>
                  <a:pt x="2048933" y="1229783"/>
                </a:cubicBezTo>
                <a:cubicBezTo>
                  <a:pt x="2036233" y="1259416"/>
                  <a:pt x="2021416" y="1280583"/>
                  <a:pt x="1985433" y="1305983"/>
                </a:cubicBezTo>
                <a:cubicBezTo>
                  <a:pt x="1949450" y="1331383"/>
                  <a:pt x="1879600" y="1346200"/>
                  <a:pt x="1833033" y="1382183"/>
                </a:cubicBezTo>
                <a:cubicBezTo>
                  <a:pt x="1786466" y="1418166"/>
                  <a:pt x="1744133" y="1464733"/>
                  <a:pt x="1706033" y="1521883"/>
                </a:cubicBezTo>
                <a:cubicBezTo>
                  <a:pt x="1667933" y="1579033"/>
                  <a:pt x="1617133" y="1680633"/>
                  <a:pt x="1604433" y="1725083"/>
                </a:cubicBezTo>
                <a:cubicBezTo>
                  <a:pt x="1591733" y="1769533"/>
                  <a:pt x="1600200" y="1739900"/>
                  <a:pt x="1629833" y="1788583"/>
                </a:cubicBezTo>
                <a:cubicBezTo>
                  <a:pt x="1659466" y="1837266"/>
                  <a:pt x="1716616" y="1949450"/>
                  <a:pt x="1782233" y="2017183"/>
                </a:cubicBezTo>
                <a:cubicBezTo>
                  <a:pt x="1847850" y="2084916"/>
                  <a:pt x="1985433" y="2144183"/>
                  <a:pt x="2023533" y="2194983"/>
                </a:cubicBezTo>
                <a:cubicBezTo>
                  <a:pt x="2061633" y="2245783"/>
                  <a:pt x="1976966" y="2273300"/>
                  <a:pt x="2010833" y="2321983"/>
                </a:cubicBezTo>
                <a:cubicBezTo>
                  <a:pt x="2044700" y="2370666"/>
                  <a:pt x="2152650" y="2432050"/>
                  <a:pt x="2226733" y="2487083"/>
                </a:cubicBezTo>
                <a:cubicBezTo>
                  <a:pt x="2300816" y="2542116"/>
                  <a:pt x="2381250" y="2603500"/>
                  <a:pt x="2455333" y="2652183"/>
                </a:cubicBezTo>
                <a:cubicBezTo>
                  <a:pt x="2529416" y="2700866"/>
                  <a:pt x="2599266" y="2741083"/>
                  <a:pt x="2671233" y="2779183"/>
                </a:cubicBezTo>
                <a:cubicBezTo>
                  <a:pt x="2743200" y="2817283"/>
                  <a:pt x="2825750" y="2827866"/>
                  <a:pt x="2887133" y="2880783"/>
                </a:cubicBezTo>
                <a:cubicBezTo>
                  <a:pt x="2948516" y="2933700"/>
                  <a:pt x="2986616" y="3039533"/>
                  <a:pt x="3039533" y="3096683"/>
                </a:cubicBezTo>
                <a:cubicBezTo>
                  <a:pt x="3092450" y="3153833"/>
                  <a:pt x="3153833" y="3160183"/>
                  <a:pt x="3204633" y="3223683"/>
                </a:cubicBezTo>
                <a:cubicBezTo>
                  <a:pt x="3255433" y="3287183"/>
                  <a:pt x="3306233" y="3390900"/>
                  <a:pt x="3344333" y="3477683"/>
                </a:cubicBezTo>
                <a:cubicBezTo>
                  <a:pt x="3382433" y="3564466"/>
                  <a:pt x="3412066" y="3638550"/>
                  <a:pt x="3433233" y="3744383"/>
                </a:cubicBezTo>
                <a:cubicBezTo>
                  <a:pt x="3454400" y="3850216"/>
                  <a:pt x="3460750" y="4011083"/>
                  <a:pt x="3471333" y="4112683"/>
                </a:cubicBezTo>
                <a:cubicBezTo>
                  <a:pt x="3481916" y="4214283"/>
                  <a:pt x="3503083" y="4267200"/>
                  <a:pt x="3496733" y="4353983"/>
                </a:cubicBezTo>
                <a:cubicBezTo>
                  <a:pt x="3490383" y="4440766"/>
                  <a:pt x="3456516" y="4563533"/>
                  <a:pt x="3433233" y="4633383"/>
                </a:cubicBezTo>
                <a:cubicBezTo>
                  <a:pt x="3409950" y="4703233"/>
                  <a:pt x="3403600" y="4732866"/>
                  <a:pt x="3357033" y="4773083"/>
                </a:cubicBezTo>
                <a:cubicBezTo>
                  <a:pt x="3310466" y="4813300"/>
                  <a:pt x="3225800" y="4842933"/>
                  <a:pt x="3153833" y="4874683"/>
                </a:cubicBezTo>
                <a:cubicBezTo>
                  <a:pt x="3081866" y="4906433"/>
                  <a:pt x="3009900" y="4923366"/>
                  <a:pt x="2925233" y="4963583"/>
                </a:cubicBezTo>
                <a:cubicBezTo>
                  <a:pt x="2840566" y="5003800"/>
                  <a:pt x="2728383" y="5073650"/>
                  <a:pt x="2645833" y="5115983"/>
                </a:cubicBezTo>
                <a:cubicBezTo>
                  <a:pt x="2563283" y="5158316"/>
                  <a:pt x="2497666" y="5187950"/>
                  <a:pt x="2429933" y="5217583"/>
                </a:cubicBezTo>
                <a:cubicBezTo>
                  <a:pt x="2362200" y="5247216"/>
                  <a:pt x="2283883" y="5281083"/>
                  <a:pt x="2239433" y="5293783"/>
                </a:cubicBezTo>
                <a:cubicBezTo>
                  <a:pt x="2194983" y="5306483"/>
                  <a:pt x="2182283" y="5291666"/>
                  <a:pt x="2163233" y="5293783"/>
                </a:cubicBezTo>
                <a:cubicBezTo>
                  <a:pt x="2144183" y="5295900"/>
                  <a:pt x="2137833" y="5283200"/>
                  <a:pt x="2125133" y="5306483"/>
                </a:cubicBezTo>
                <a:cubicBezTo>
                  <a:pt x="2112433" y="5329766"/>
                  <a:pt x="2123016" y="5393266"/>
                  <a:pt x="2087033" y="5433483"/>
                </a:cubicBezTo>
                <a:cubicBezTo>
                  <a:pt x="2051050" y="5473700"/>
                  <a:pt x="1983316" y="5496983"/>
                  <a:pt x="1909233" y="5547783"/>
                </a:cubicBezTo>
                <a:cubicBezTo>
                  <a:pt x="1835150" y="5598583"/>
                  <a:pt x="1703916" y="5712883"/>
                  <a:pt x="1642533" y="5738283"/>
                </a:cubicBezTo>
                <a:cubicBezTo>
                  <a:pt x="1581150" y="5763683"/>
                  <a:pt x="1572683" y="5693833"/>
                  <a:pt x="1540933" y="5700183"/>
                </a:cubicBezTo>
                <a:cubicBezTo>
                  <a:pt x="1509183" y="5706533"/>
                  <a:pt x="1500716" y="5738283"/>
                  <a:pt x="1452033" y="5776383"/>
                </a:cubicBezTo>
                <a:cubicBezTo>
                  <a:pt x="1403350" y="5814483"/>
                  <a:pt x="1282700" y="5920316"/>
                  <a:pt x="1248833" y="5928783"/>
                </a:cubicBezTo>
                <a:cubicBezTo>
                  <a:pt x="1214966" y="5937250"/>
                  <a:pt x="1248833" y="5827183"/>
                  <a:pt x="1248833" y="5827183"/>
                </a:cubicBezTo>
                <a:cubicBezTo>
                  <a:pt x="1248833" y="5803900"/>
                  <a:pt x="1253066" y="5816600"/>
                  <a:pt x="1248833" y="5789083"/>
                </a:cubicBezTo>
                <a:cubicBezTo>
                  <a:pt x="1244600" y="5761566"/>
                  <a:pt x="1227666" y="5725583"/>
                  <a:pt x="1223433" y="5662083"/>
                </a:cubicBezTo>
                <a:cubicBezTo>
                  <a:pt x="1219200" y="5598583"/>
                  <a:pt x="1191683" y="5463116"/>
                  <a:pt x="1223433" y="5408083"/>
                </a:cubicBezTo>
                <a:cubicBezTo>
                  <a:pt x="1255183" y="5353050"/>
                  <a:pt x="1437216" y="5357283"/>
                  <a:pt x="1413933" y="5331883"/>
                </a:cubicBezTo>
                <a:cubicBezTo>
                  <a:pt x="1390650" y="5306483"/>
                  <a:pt x="1143000" y="5274733"/>
                  <a:pt x="1083733" y="5255683"/>
                </a:cubicBezTo>
                <a:cubicBezTo>
                  <a:pt x="1024466" y="5236633"/>
                  <a:pt x="1060450" y="5242983"/>
                  <a:pt x="1058333" y="5217583"/>
                </a:cubicBezTo>
                <a:cubicBezTo>
                  <a:pt x="1056216" y="5192183"/>
                  <a:pt x="1030816" y="5118100"/>
                  <a:pt x="1071033" y="5103283"/>
                </a:cubicBezTo>
                <a:cubicBezTo>
                  <a:pt x="1111250" y="5088466"/>
                  <a:pt x="1253066" y="5147733"/>
                  <a:pt x="1299633" y="5128683"/>
                </a:cubicBezTo>
                <a:cubicBezTo>
                  <a:pt x="1346200" y="5109633"/>
                  <a:pt x="1299633" y="5020733"/>
                  <a:pt x="1350433" y="4988983"/>
                </a:cubicBezTo>
                <a:cubicBezTo>
                  <a:pt x="1401233" y="4957233"/>
                  <a:pt x="1534583" y="4936066"/>
                  <a:pt x="1604433" y="4938183"/>
                </a:cubicBezTo>
                <a:cubicBezTo>
                  <a:pt x="1674283" y="4940300"/>
                  <a:pt x="1725083" y="4993216"/>
                  <a:pt x="1769533" y="5001683"/>
                </a:cubicBezTo>
                <a:cubicBezTo>
                  <a:pt x="1813983" y="5010150"/>
                  <a:pt x="1873250" y="5016500"/>
                  <a:pt x="1871133" y="4988983"/>
                </a:cubicBezTo>
                <a:cubicBezTo>
                  <a:pt x="1869016" y="4961466"/>
                  <a:pt x="1775883" y="4878916"/>
                  <a:pt x="1756833" y="4836583"/>
                </a:cubicBezTo>
                <a:cubicBezTo>
                  <a:pt x="1737783" y="4794250"/>
                  <a:pt x="1746250" y="4764616"/>
                  <a:pt x="1756833" y="4734983"/>
                </a:cubicBezTo>
                <a:cubicBezTo>
                  <a:pt x="1767416" y="4705350"/>
                  <a:pt x="1782233" y="4665133"/>
                  <a:pt x="1820333" y="4658783"/>
                </a:cubicBezTo>
                <a:cubicBezTo>
                  <a:pt x="1858433" y="4652433"/>
                  <a:pt x="1949450" y="4711700"/>
                  <a:pt x="1985433" y="4696883"/>
                </a:cubicBezTo>
                <a:cubicBezTo>
                  <a:pt x="2021416" y="4682066"/>
                  <a:pt x="1991783" y="4601633"/>
                  <a:pt x="2036233" y="4569883"/>
                </a:cubicBezTo>
                <a:cubicBezTo>
                  <a:pt x="2080683" y="4538133"/>
                  <a:pt x="2192866" y="4531783"/>
                  <a:pt x="2252133" y="4506383"/>
                </a:cubicBezTo>
                <a:cubicBezTo>
                  <a:pt x="2311400" y="4480983"/>
                  <a:pt x="2332566" y="4449233"/>
                  <a:pt x="2391833" y="4417483"/>
                </a:cubicBezTo>
                <a:cubicBezTo>
                  <a:pt x="2451100" y="4385733"/>
                  <a:pt x="2584450" y="4364566"/>
                  <a:pt x="2607733" y="4315883"/>
                </a:cubicBezTo>
                <a:cubicBezTo>
                  <a:pt x="2631016" y="4267200"/>
                  <a:pt x="2531533" y="4184650"/>
                  <a:pt x="2531533" y="4125383"/>
                </a:cubicBezTo>
                <a:cubicBezTo>
                  <a:pt x="2531533" y="4066116"/>
                  <a:pt x="2618316" y="4023783"/>
                  <a:pt x="2607733" y="3960283"/>
                </a:cubicBezTo>
                <a:cubicBezTo>
                  <a:pt x="2597150" y="3896783"/>
                  <a:pt x="2484966" y="3822700"/>
                  <a:pt x="2468033" y="3744383"/>
                </a:cubicBezTo>
                <a:cubicBezTo>
                  <a:pt x="2451100" y="3666066"/>
                  <a:pt x="2493433" y="3558116"/>
                  <a:pt x="2506133" y="3490383"/>
                </a:cubicBezTo>
                <a:cubicBezTo>
                  <a:pt x="2518833" y="3422650"/>
                  <a:pt x="2548466" y="3390900"/>
                  <a:pt x="2544233" y="3337983"/>
                </a:cubicBezTo>
                <a:cubicBezTo>
                  <a:pt x="2540000" y="3285066"/>
                  <a:pt x="2508250" y="3219450"/>
                  <a:pt x="2480733" y="3172883"/>
                </a:cubicBezTo>
                <a:cubicBezTo>
                  <a:pt x="2453216" y="3126316"/>
                  <a:pt x="2372783" y="3088216"/>
                  <a:pt x="2379133" y="3058583"/>
                </a:cubicBezTo>
                <a:cubicBezTo>
                  <a:pt x="2385483" y="3028950"/>
                  <a:pt x="2527300" y="3026833"/>
                  <a:pt x="2518833" y="2995083"/>
                </a:cubicBezTo>
                <a:cubicBezTo>
                  <a:pt x="2510366" y="2963333"/>
                  <a:pt x="2391833" y="2912533"/>
                  <a:pt x="2328333" y="2868083"/>
                </a:cubicBezTo>
                <a:cubicBezTo>
                  <a:pt x="2264833" y="2823633"/>
                  <a:pt x="2192866" y="2785533"/>
                  <a:pt x="2137833" y="2728383"/>
                </a:cubicBezTo>
                <a:cubicBezTo>
                  <a:pt x="2082800" y="2671233"/>
                  <a:pt x="2051050" y="2575983"/>
                  <a:pt x="1998133" y="2525183"/>
                </a:cubicBezTo>
                <a:cubicBezTo>
                  <a:pt x="1945216" y="2474383"/>
                  <a:pt x="1879600" y="2463800"/>
                  <a:pt x="1820333" y="2423583"/>
                </a:cubicBezTo>
                <a:cubicBezTo>
                  <a:pt x="1761066" y="2383366"/>
                  <a:pt x="1703916" y="2338916"/>
                  <a:pt x="1642533" y="2283883"/>
                </a:cubicBezTo>
                <a:cubicBezTo>
                  <a:pt x="1581150" y="2228850"/>
                  <a:pt x="1494366" y="2150533"/>
                  <a:pt x="1452033" y="2093383"/>
                </a:cubicBezTo>
                <a:cubicBezTo>
                  <a:pt x="1409700" y="2036233"/>
                  <a:pt x="1430866" y="1983316"/>
                  <a:pt x="1388533" y="1940983"/>
                </a:cubicBezTo>
                <a:cubicBezTo>
                  <a:pt x="1346200" y="1898650"/>
                  <a:pt x="1272116" y="1871133"/>
                  <a:pt x="1198033" y="1839383"/>
                </a:cubicBezTo>
                <a:cubicBezTo>
                  <a:pt x="1123950" y="1807633"/>
                  <a:pt x="1013883" y="1780116"/>
                  <a:pt x="944033" y="1750483"/>
                </a:cubicBezTo>
                <a:cubicBezTo>
                  <a:pt x="874183" y="1720850"/>
                  <a:pt x="789516" y="1695450"/>
                  <a:pt x="778933" y="1661583"/>
                </a:cubicBezTo>
                <a:cubicBezTo>
                  <a:pt x="768350" y="1627716"/>
                  <a:pt x="804333" y="1576916"/>
                  <a:pt x="880533" y="1547283"/>
                </a:cubicBezTo>
                <a:cubicBezTo>
                  <a:pt x="956733" y="1517650"/>
                  <a:pt x="1172633" y="1513416"/>
                  <a:pt x="1236133" y="1483783"/>
                </a:cubicBezTo>
                <a:cubicBezTo>
                  <a:pt x="1299633" y="1454150"/>
                  <a:pt x="1278466" y="1399116"/>
                  <a:pt x="1261533" y="1369483"/>
                </a:cubicBezTo>
                <a:cubicBezTo>
                  <a:pt x="1244600" y="1339850"/>
                  <a:pt x="1151466" y="1333500"/>
                  <a:pt x="1134533" y="1305983"/>
                </a:cubicBezTo>
                <a:cubicBezTo>
                  <a:pt x="1117600" y="1278466"/>
                  <a:pt x="1178983" y="1212850"/>
                  <a:pt x="1159933" y="1204383"/>
                </a:cubicBezTo>
                <a:cubicBezTo>
                  <a:pt x="1140883" y="1195916"/>
                  <a:pt x="1024466" y="1270000"/>
                  <a:pt x="1020233" y="1255183"/>
                </a:cubicBezTo>
                <a:cubicBezTo>
                  <a:pt x="1016000" y="1240366"/>
                  <a:pt x="1157816" y="1153583"/>
                  <a:pt x="1134533" y="1115483"/>
                </a:cubicBezTo>
                <a:cubicBezTo>
                  <a:pt x="1111250" y="1077383"/>
                  <a:pt x="948266" y="1026583"/>
                  <a:pt x="880533" y="1026583"/>
                </a:cubicBezTo>
                <a:cubicBezTo>
                  <a:pt x="812800" y="1026583"/>
                  <a:pt x="789516" y="1109133"/>
                  <a:pt x="728133" y="1115483"/>
                </a:cubicBezTo>
                <a:cubicBezTo>
                  <a:pt x="666750" y="1121833"/>
                  <a:pt x="579966" y="1096433"/>
                  <a:pt x="512233" y="1064683"/>
                </a:cubicBezTo>
                <a:cubicBezTo>
                  <a:pt x="444500" y="1032933"/>
                  <a:pt x="355600" y="965200"/>
                  <a:pt x="321733" y="924983"/>
                </a:cubicBezTo>
                <a:cubicBezTo>
                  <a:pt x="287866" y="884766"/>
                  <a:pt x="304800" y="850900"/>
                  <a:pt x="309033" y="823383"/>
                </a:cubicBezTo>
                <a:cubicBezTo>
                  <a:pt x="313266" y="795866"/>
                  <a:pt x="355600" y="781050"/>
                  <a:pt x="347133" y="759883"/>
                </a:cubicBezTo>
                <a:cubicBezTo>
                  <a:pt x="338666" y="738716"/>
                  <a:pt x="285750" y="704850"/>
                  <a:pt x="258233" y="696383"/>
                </a:cubicBezTo>
                <a:cubicBezTo>
                  <a:pt x="230716" y="687916"/>
                  <a:pt x="209550" y="732366"/>
                  <a:pt x="182033" y="709083"/>
                </a:cubicBezTo>
                <a:cubicBezTo>
                  <a:pt x="154516" y="685800"/>
                  <a:pt x="124883" y="601133"/>
                  <a:pt x="93133" y="556683"/>
                </a:cubicBezTo>
                <a:cubicBezTo>
                  <a:pt x="61383" y="512233"/>
                  <a:pt x="0" y="501650"/>
                  <a:pt x="4233" y="455083"/>
                </a:cubicBezTo>
                <a:close/>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400"/>
          </a:p>
        </p:txBody>
      </p:sp>
      <p:sp>
        <p:nvSpPr>
          <p:cNvPr id="13327" name="Rectangle 17"/>
          <p:cNvSpPr>
            <a:spLocks noChangeArrowheads="1"/>
          </p:cNvSpPr>
          <p:nvPr/>
        </p:nvSpPr>
        <p:spPr bwMode="auto">
          <a:xfrm>
            <a:off x="6538797" y="3810000"/>
            <a:ext cx="406294"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eaLnBrk="1" hangingPunct="1">
              <a:spcBef>
                <a:spcPct val="50000"/>
              </a:spcBef>
              <a:buClrTx/>
              <a:buFontTx/>
              <a:buNone/>
            </a:pPr>
            <a:r>
              <a:rPr lang="en-US" sz="1200" b="1">
                <a:solidFill>
                  <a:schemeClr val="bg1"/>
                </a:solidFill>
                <a:sym typeface="Wingdings" panose="05000000000000000000" pitchFamily="2" charset="2"/>
              </a:rPr>
              <a:t></a:t>
            </a:r>
          </a:p>
        </p:txBody>
      </p:sp>
      <p:sp>
        <p:nvSpPr>
          <p:cNvPr id="13328" name="Rectangle 18"/>
          <p:cNvSpPr>
            <a:spLocks noChangeArrowheads="1"/>
          </p:cNvSpPr>
          <p:nvPr/>
        </p:nvSpPr>
        <p:spPr bwMode="auto">
          <a:xfrm>
            <a:off x="4977104" y="2743200"/>
            <a:ext cx="406294"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eaLnBrk="1" hangingPunct="1">
              <a:spcBef>
                <a:spcPct val="50000"/>
              </a:spcBef>
              <a:buClrTx/>
              <a:buFontTx/>
              <a:buNone/>
            </a:pPr>
            <a:r>
              <a:rPr lang="en-US" sz="1200" b="1">
                <a:solidFill>
                  <a:schemeClr val="bg1"/>
                </a:solidFill>
                <a:sym typeface="Wingdings" panose="05000000000000000000" pitchFamily="2" charset="2"/>
              </a:rPr>
              <a:t></a:t>
            </a:r>
          </a:p>
        </p:txBody>
      </p:sp>
      <p:sp>
        <p:nvSpPr>
          <p:cNvPr id="13329" name="Rectangle 19"/>
          <p:cNvSpPr>
            <a:spLocks noChangeArrowheads="1"/>
          </p:cNvSpPr>
          <p:nvPr/>
        </p:nvSpPr>
        <p:spPr bwMode="auto">
          <a:xfrm>
            <a:off x="4958059" y="5319714"/>
            <a:ext cx="406294"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eaLnBrk="1" hangingPunct="1">
              <a:spcBef>
                <a:spcPct val="50000"/>
              </a:spcBef>
              <a:buClrTx/>
              <a:buFontTx/>
              <a:buNone/>
            </a:pPr>
            <a:r>
              <a:rPr lang="en-US" sz="1200" b="1">
                <a:solidFill>
                  <a:schemeClr val="bg1"/>
                </a:solidFill>
                <a:sym typeface="Wingdings" panose="05000000000000000000" pitchFamily="2" charset="2"/>
              </a:rPr>
              <a:t></a:t>
            </a:r>
          </a:p>
        </p:txBody>
      </p:sp>
      <p:sp>
        <p:nvSpPr>
          <p:cNvPr id="13330" name="AutoShape 20"/>
          <p:cNvSpPr>
            <a:spLocks noChangeArrowheads="1"/>
          </p:cNvSpPr>
          <p:nvPr/>
        </p:nvSpPr>
        <p:spPr bwMode="auto">
          <a:xfrm rot="279201">
            <a:off x="4469236" y="2514600"/>
            <a:ext cx="607326" cy="171450"/>
          </a:xfrm>
          <a:custGeom>
            <a:avLst/>
            <a:gdLst>
              <a:gd name="T0" fmla="*/ 101356533 w 21600"/>
              <a:gd name="T1" fmla="*/ 0 h 21600"/>
              <a:gd name="T2" fmla="*/ 25339254 w 21600"/>
              <a:gd name="T3" fmla="*/ 5401008 h 21600"/>
              <a:gd name="T4" fmla="*/ 101356533 w 21600"/>
              <a:gd name="T5" fmla="*/ 2700536 h 21600"/>
              <a:gd name="T6" fmla="*/ 177373389 w 21600"/>
              <a:gd name="T7" fmla="*/ 5401008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0033CC"/>
          </a:solidFill>
          <a:ln w="9525">
            <a:solidFill>
              <a:srgbClr val="0033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31" name="Text Box 7"/>
          <p:cNvSpPr txBox="1">
            <a:spLocks noChangeArrowheads="1"/>
          </p:cNvSpPr>
          <p:nvPr/>
        </p:nvSpPr>
        <p:spPr bwMode="auto">
          <a:xfrm>
            <a:off x="4672383" y="2362200"/>
            <a:ext cx="1320456"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1406" tIns="45703" rIns="91406" bIns="45703">
            <a:spAutoFit/>
          </a:bodyP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lgn="ctr" eaLnBrk="1" hangingPunct="1">
              <a:spcBef>
                <a:spcPct val="50000"/>
              </a:spcBef>
              <a:buClrTx/>
              <a:buFontTx/>
              <a:buNone/>
            </a:pPr>
            <a:r>
              <a:rPr lang="en-US" sz="1200" b="1">
                <a:solidFill>
                  <a:srgbClr val="0000FF"/>
                </a:solidFill>
                <a:latin typeface="Times New Roman" panose="02020603050405020304" pitchFamily="18" charset="0"/>
              </a:rPr>
              <a:t>S. Gianh</a:t>
            </a:r>
          </a:p>
        </p:txBody>
      </p:sp>
      <p:sp>
        <p:nvSpPr>
          <p:cNvPr id="224283" name="AutoShape 27"/>
          <p:cNvSpPr>
            <a:spLocks noChangeArrowheads="1"/>
          </p:cNvSpPr>
          <p:nvPr/>
        </p:nvSpPr>
        <p:spPr bwMode="auto">
          <a:xfrm>
            <a:off x="5078677" y="1524000"/>
            <a:ext cx="2234618" cy="381000"/>
          </a:xfrm>
          <a:prstGeom prst="wedgeRectCallout">
            <a:avLst>
              <a:gd name="adj1" fmla="val -40630"/>
              <a:gd name="adj2" fmla="val 285910"/>
            </a:avLst>
          </a:prstGeom>
          <a:solidFill>
            <a:srgbClr val="00FFCC"/>
          </a:solidFill>
          <a:ln w="9525">
            <a:solidFill>
              <a:srgbClr val="B80C0C"/>
            </a:solidFill>
            <a:miter lim="800000"/>
            <a:headEnd/>
            <a:tailEnd/>
          </a:ln>
          <a:effectLst/>
        </p:spPr>
        <p:txBody>
          <a:bodyP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lgn="ctr" eaLnBrk="1" hangingPunct="1">
              <a:spcBef>
                <a:spcPct val="0"/>
              </a:spcBef>
              <a:buClrTx/>
              <a:buFontTx/>
              <a:buNone/>
            </a:pPr>
            <a:r>
              <a:rPr lang="en-US" sz="1600" b="1" dirty="0" err="1" smtClean="0">
                <a:solidFill>
                  <a:schemeClr val="tx2"/>
                </a:solidFill>
                <a:latin typeface=".VnTimeH" panose="020B7200000000000000" pitchFamily="34" charset="0"/>
              </a:rPr>
              <a:t>Quân</a:t>
            </a:r>
            <a:r>
              <a:rPr lang="en-US" sz="1600" b="1" dirty="0" smtClean="0">
                <a:solidFill>
                  <a:schemeClr val="tx2"/>
                </a:solidFill>
                <a:latin typeface=".VnTimeH" panose="020B7200000000000000" pitchFamily="34" charset="0"/>
              </a:rPr>
              <a:t> </a:t>
            </a:r>
            <a:r>
              <a:rPr lang="en-US" sz="1600" b="1" dirty="0" err="1" smtClean="0">
                <a:solidFill>
                  <a:schemeClr val="tx2"/>
                </a:solidFill>
                <a:latin typeface=".VnTimeH" panose="020B7200000000000000" pitchFamily="34" charset="0"/>
              </a:rPr>
              <a:t>Trịnh</a:t>
            </a:r>
            <a:endParaRPr lang="en-US" sz="1600" b="1" dirty="0">
              <a:solidFill>
                <a:schemeClr val="tx2"/>
              </a:solidFill>
              <a:latin typeface=".VnTimeH" panose="020B7200000000000000" pitchFamily="34" charset="0"/>
            </a:endParaRPr>
          </a:p>
        </p:txBody>
      </p:sp>
      <p:sp>
        <p:nvSpPr>
          <p:cNvPr id="13333" name="AutoShape 28"/>
          <p:cNvSpPr>
            <a:spLocks noChangeArrowheads="1"/>
          </p:cNvSpPr>
          <p:nvPr/>
        </p:nvSpPr>
        <p:spPr bwMode="auto">
          <a:xfrm>
            <a:off x="7516442" y="3400425"/>
            <a:ext cx="1523603" cy="381000"/>
          </a:xfrm>
          <a:prstGeom prst="wedgeRectCallout">
            <a:avLst>
              <a:gd name="adj1" fmla="val -101250"/>
              <a:gd name="adj2" fmla="val 82083"/>
            </a:avLst>
          </a:prstGeom>
          <a:solidFill>
            <a:srgbClr val="99FF33"/>
          </a:solidFill>
          <a:ln w="9525">
            <a:solidFill>
              <a:srgbClr val="B80C0C"/>
            </a:solidFill>
            <a:miter lim="800000"/>
            <a:headEnd/>
            <a:tailEnd/>
          </a:ln>
          <a:effectLst/>
        </p:spPr>
        <p:txBody>
          <a:bodyP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lgn="ctr" eaLnBrk="1" hangingPunct="1">
              <a:spcBef>
                <a:spcPct val="0"/>
              </a:spcBef>
              <a:buClrTx/>
              <a:buFontTx/>
              <a:buNone/>
            </a:pPr>
            <a:r>
              <a:rPr lang="en-US" sz="1400" b="1" dirty="0">
                <a:solidFill>
                  <a:schemeClr val="tx2"/>
                </a:solidFill>
                <a:latin typeface="Times New Roman" panose="02020603050405020304" pitchFamily="18" charset="0"/>
              </a:rPr>
              <a:t>TÂY SƠN</a:t>
            </a:r>
          </a:p>
        </p:txBody>
      </p:sp>
      <p:sp>
        <p:nvSpPr>
          <p:cNvPr id="224285" name="AutoShape 29"/>
          <p:cNvSpPr>
            <a:spLocks noChangeArrowheads="1"/>
          </p:cNvSpPr>
          <p:nvPr/>
        </p:nvSpPr>
        <p:spPr bwMode="auto">
          <a:xfrm>
            <a:off x="6094413" y="5791200"/>
            <a:ext cx="2336191" cy="381000"/>
          </a:xfrm>
          <a:prstGeom prst="wedgeRectCallout">
            <a:avLst>
              <a:gd name="adj1" fmla="val -85778"/>
              <a:gd name="adj2" fmla="val -140417"/>
            </a:avLst>
          </a:prstGeom>
          <a:solidFill>
            <a:srgbClr val="CC99FF"/>
          </a:solidFill>
          <a:ln w="9525">
            <a:solidFill>
              <a:srgbClr val="FF0066"/>
            </a:solidFill>
            <a:miter lim="800000"/>
            <a:headEnd/>
            <a:tailEnd/>
          </a:ln>
          <a:effectLst/>
        </p:spPr>
        <p:txBody>
          <a:bodyP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lgn="ctr" eaLnBrk="1" hangingPunct="1">
              <a:spcBef>
                <a:spcPct val="0"/>
              </a:spcBef>
              <a:buClrTx/>
              <a:buFontTx/>
              <a:buNone/>
            </a:pPr>
            <a:r>
              <a:rPr lang="en-US" sz="1600" b="1" dirty="0" err="1" smtClean="0">
                <a:solidFill>
                  <a:schemeClr val="tx2"/>
                </a:solidFill>
                <a:latin typeface=".VnTimeH" panose="020B7200000000000000" pitchFamily="34" charset="0"/>
              </a:rPr>
              <a:t>Quân</a:t>
            </a:r>
            <a:r>
              <a:rPr lang="en-US" sz="1600" b="1" dirty="0" smtClean="0">
                <a:solidFill>
                  <a:schemeClr val="tx2"/>
                </a:solidFill>
                <a:latin typeface=".VnTimeH" panose="020B7200000000000000" pitchFamily="34" charset="0"/>
              </a:rPr>
              <a:t> </a:t>
            </a:r>
            <a:r>
              <a:rPr lang="en-US" sz="1600" b="1" dirty="0" err="1" smtClean="0">
                <a:solidFill>
                  <a:schemeClr val="tx2"/>
                </a:solidFill>
                <a:latin typeface=".VnTimeH" panose="020B7200000000000000" pitchFamily="34" charset="0"/>
              </a:rPr>
              <a:t>Nguyễn</a:t>
            </a:r>
            <a:endParaRPr lang="en-US" sz="1600" b="1" dirty="0">
              <a:solidFill>
                <a:schemeClr val="tx2"/>
              </a:solidFill>
              <a:latin typeface=".VnTimeH" panose="020B7200000000000000" pitchFamily="34" charset="0"/>
            </a:endParaRPr>
          </a:p>
        </p:txBody>
      </p:sp>
      <p:sp>
        <p:nvSpPr>
          <p:cNvPr id="26" name="Rectangle 3"/>
          <p:cNvSpPr>
            <a:spLocks noChangeArrowheads="1"/>
          </p:cNvSpPr>
          <p:nvPr/>
        </p:nvSpPr>
        <p:spPr bwMode="auto">
          <a:xfrm>
            <a:off x="4469236" y="2895600"/>
            <a:ext cx="1015735" cy="152400"/>
          </a:xfrm>
          <a:prstGeom prst="rect">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27" name="Rectangle 4"/>
          <p:cNvSpPr>
            <a:spLocks noChangeArrowheads="1"/>
          </p:cNvSpPr>
          <p:nvPr/>
        </p:nvSpPr>
        <p:spPr bwMode="auto">
          <a:xfrm>
            <a:off x="4655454" y="2743200"/>
            <a:ext cx="609441" cy="152400"/>
          </a:xfrm>
          <a:prstGeom prst="rect">
            <a:avLst/>
          </a:prstGeom>
          <a:solidFill>
            <a:srgbClr val="FFCC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28" name="Line 5"/>
          <p:cNvSpPr>
            <a:spLocks noChangeShapeType="1"/>
          </p:cNvSpPr>
          <p:nvPr/>
        </p:nvSpPr>
        <p:spPr bwMode="auto">
          <a:xfrm>
            <a:off x="4892459" y="2514600"/>
            <a:ext cx="101574"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AutoShape 12"/>
          <p:cNvSpPr>
            <a:spLocks noChangeArrowheads="1"/>
          </p:cNvSpPr>
          <p:nvPr/>
        </p:nvSpPr>
        <p:spPr bwMode="auto">
          <a:xfrm rot="-710717">
            <a:off x="4875531" y="2209800"/>
            <a:ext cx="522681" cy="457200"/>
          </a:xfrm>
          <a:prstGeom prst="wave">
            <a:avLst>
              <a:gd name="adj1" fmla="val 13005"/>
              <a:gd name="adj2" fmla="val 0"/>
            </a:avLst>
          </a:prstGeom>
          <a:solidFill>
            <a:srgbClr val="0033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solidFill>
                <a:srgbClr val="003300"/>
              </a:solidFill>
            </a:endParaRPr>
          </a:p>
        </p:txBody>
      </p:sp>
      <p:sp>
        <p:nvSpPr>
          <p:cNvPr id="32" name="Rectangle 8"/>
          <p:cNvSpPr>
            <a:spLocks noChangeArrowheads="1"/>
          </p:cNvSpPr>
          <p:nvPr/>
        </p:nvSpPr>
        <p:spPr bwMode="auto">
          <a:xfrm>
            <a:off x="4614190" y="5105400"/>
            <a:ext cx="1015735" cy="152400"/>
          </a:xfrm>
          <a:prstGeom prst="rect">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33" name="Rectangle 9"/>
          <p:cNvSpPr>
            <a:spLocks noChangeArrowheads="1"/>
          </p:cNvSpPr>
          <p:nvPr/>
        </p:nvSpPr>
        <p:spPr bwMode="auto">
          <a:xfrm>
            <a:off x="4817337" y="4953000"/>
            <a:ext cx="609441" cy="152400"/>
          </a:xfrm>
          <a:prstGeom prst="rect">
            <a:avLst/>
          </a:prstGeom>
          <a:solidFill>
            <a:srgbClr val="FFCC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34" name="Line 10"/>
          <p:cNvSpPr>
            <a:spLocks noChangeShapeType="1"/>
          </p:cNvSpPr>
          <p:nvPr/>
        </p:nvSpPr>
        <p:spPr bwMode="auto">
          <a:xfrm>
            <a:off x="5024046" y="4724400"/>
            <a:ext cx="101574"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 name="AutoShape 11"/>
          <p:cNvSpPr>
            <a:spLocks noChangeArrowheads="1"/>
          </p:cNvSpPr>
          <p:nvPr/>
        </p:nvSpPr>
        <p:spPr bwMode="auto">
          <a:xfrm rot="-710717">
            <a:off x="5006879" y="4472190"/>
            <a:ext cx="522681" cy="457200"/>
          </a:xfrm>
          <a:prstGeom prst="wave">
            <a:avLst>
              <a:gd name="adj1" fmla="val 13005"/>
              <a:gd name="adj2" fmla="val 0"/>
            </a:avLst>
          </a:prstGeom>
          <a:solidFill>
            <a:srgbClr val="0000FF"/>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p>
        </p:txBody>
      </p:sp>
    </p:spTree>
    <p:extLst>
      <p:ext uri="{BB962C8B-B14F-4D97-AF65-F5344CB8AC3E}">
        <p14:creationId xmlns:p14="http://schemas.microsoft.com/office/powerpoint/2010/main" val="943763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mph" presetSubtype="0" fill="hold" grpId="0" nodeType="clickEffect">
                                  <p:stCondLst>
                                    <p:cond delay="0"/>
                                  </p:stCondLst>
                                  <p:childTnLst>
                                    <p:animClr clrSpc="hsl" dir="cw">
                                      <p:cBhvr override="childStyle">
                                        <p:cTn id="6" dur="500" fill="hold"/>
                                        <p:tgtEl>
                                          <p:spTgt spid="224283"/>
                                        </p:tgtEl>
                                        <p:attrNameLst>
                                          <p:attrName>style.color</p:attrName>
                                        </p:attrNameLst>
                                      </p:cBhvr>
                                      <p:by>
                                        <p:hsl h="-7200000" s="0" l="0"/>
                                      </p:by>
                                    </p:animClr>
                                    <p:animClr clrSpc="hsl" dir="cw">
                                      <p:cBhvr>
                                        <p:cTn id="7" dur="500" fill="hold"/>
                                        <p:tgtEl>
                                          <p:spTgt spid="224283"/>
                                        </p:tgtEl>
                                        <p:attrNameLst>
                                          <p:attrName>fillcolor</p:attrName>
                                        </p:attrNameLst>
                                      </p:cBhvr>
                                      <p:by>
                                        <p:hsl h="-7200000" s="0" l="0"/>
                                      </p:by>
                                    </p:animClr>
                                    <p:animClr clrSpc="hsl" dir="cw">
                                      <p:cBhvr>
                                        <p:cTn id="8" dur="500" fill="hold"/>
                                        <p:tgtEl>
                                          <p:spTgt spid="224283"/>
                                        </p:tgtEl>
                                        <p:attrNameLst>
                                          <p:attrName>stroke.color</p:attrName>
                                        </p:attrNameLst>
                                      </p:cBhvr>
                                      <p:by>
                                        <p:hsl h="-7200000" s="0" l="0"/>
                                      </p:by>
                                    </p:animClr>
                                    <p:set>
                                      <p:cBhvr>
                                        <p:cTn id="9" dur="500" fill="hold"/>
                                        <p:tgtEl>
                                          <p:spTgt spid="224283"/>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mph" presetSubtype="0" fill="hold" grpId="0" nodeType="clickEffect">
                                  <p:stCondLst>
                                    <p:cond delay="0"/>
                                  </p:stCondLst>
                                  <p:childTnLst>
                                    <p:animClr clrSpc="hsl" dir="cw">
                                      <p:cBhvr override="childStyle">
                                        <p:cTn id="13" dur="500" fill="hold"/>
                                        <p:tgtEl>
                                          <p:spTgt spid="224285"/>
                                        </p:tgtEl>
                                        <p:attrNameLst>
                                          <p:attrName>style.color</p:attrName>
                                        </p:attrNameLst>
                                      </p:cBhvr>
                                      <p:by>
                                        <p:hsl h="-7200000" s="0" l="0"/>
                                      </p:by>
                                    </p:animClr>
                                    <p:animClr clrSpc="hsl" dir="cw">
                                      <p:cBhvr>
                                        <p:cTn id="14" dur="500" fill="hold"/>
                                        <p:tgtEl>
                                          <p:spTgt spid="224285"/>
                                        </p:tgtEl>
                                        <p:attrNameLst>
                                          <p:attrName>fillcolor</p:attrName>
                                        </p:attrNameLst>
                                      </p:cBhvr>
                                      <p:by>
                                        <p:hsl h="-7200000" s="0" l="0"/>
                                      </p:by>
                                    </p:animClr>
                                    <p:animClr clrSpc="hsl" dir="cw">
                                      <p:cBhvr>
                                        <p:cTn id="15" dur="500" fill="hold"/>
                                        <p:tgtEl>
                                          <p:spTgt spid="224285"/>
                                        </p:tgtEl>
                                        <p:attrNameLst>
                                          <p:attrName>stroke.color</p:attrName>
                                        </p:attrNameLst>
                                      </p:cBhvr>
                                      <p:by>
                                        <p:hsl h="-7200000" s="0" l="0"/>
                                      </p:by>
                                    </p:animClr>
                                    <p:set>
                                      <p:cBhvr>
                                        <p:cTn id="16" dur="500" fill="hold"/>
                                        <p:tgtEl>
                                          <p:spTgt spid="22428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83" grpId="0" animBg="1"/>
      <p:bldP spid="22428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2"/>
          <a:srcRect l="7929" t="14522" r="8438" b="14913"/>
          <a:stretch>
            <a:fillRect/>
          </a:stretch>
        </p:blipFill>
        <p:spPr>
          <a:xfrm>
            <a:off x="0" y="0"/>
            <a:ext cx="12188825" cy="6858000"/>
          </a:xfrm>
          <a:prstGeom prst="rect">
            <a:avLst/>
          </a:prstGeom>
        </p:spPr>
      </p:pic>
      <p:pic>
        <p:nvPicPr>
          <p:cNvPr id="3" name="Picture 14"/>
          <p:cNvPicPr>
            <a:picLocks noChangeAspect="1"/>
          </p:cNvPicPr>
          <p:nvPr/>
        </p:nvPicPr>
        <p:blipFill>
          <a:blip r:embed="rId3"/>
          <a:srcRect/>
          <a:stretch>
            <a:fillRect/>
          </a:stretch>
        </p:blipFill>
        <p:spPr>
          <a:xfrm>
            <a:off x="608016" y="3124200"/>
            <a:ext cx="2031131" cy="3392286"/>
          </a:xfrm>
          <a:prstGeom prst="rect">
            <a:avLst/>
          </a:prstGeom>
        </p:spPr>
      </p:pic>
      <p:sp>
        <p:nvSpPr>
          <p:cNvPr id="2" name="Rounded Rectangular Callout 1"/>
          <p:cNvSpPr/>
          <p:nvPr/>
        </p:nvSpPr>
        <p:spPr>
          <a:xfrm>
            <a:off x="3198815" y="762000"/>
            <a:ext cx="6477000" cy="2209800"/>
          </a:xfrm>
          <a:prstGeom prst="wedgeRoundRectCallout">
            <a:avLst>
              <a:gd name="adj1" fmla="val -40344"/>
              <a:gd name="adj2" fmla="val 78308"/>
              <a:gd name="adj3" fmla="val 16667"/>
            </a:avLst>
          </a:prstGeom>
          <a:solidFill>
            <a:srgbClr val="FFCCCC"/>
          </a:solidFill>
          <a:ln w="5715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C00000"/>
                </a:solidFill>
                <a:latin typeface="Times New Roman" pitchFamily="18" charset="0"/>
                <a:cs typeface="Times New Roman" pitchFamily="18" charset="0"/>
              </a:rPr>
              <a:t>Em</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hãy</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đóng</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vai</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Nguyễn</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Nhạc</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và</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đưa</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ra</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quyết</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định</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trong</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hoàn</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cảnh</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này</a:t>
            </a:r>
            <a:r>
              <a:rPr lang="en-US" sz="2800" b="1" dirty="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và</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thuyết</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phục</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tướng</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lĩnh</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lý</a:t>
            </a:r>
            <a:r>
              <a:rPr lang="en-US" sz="2800" b="1" dirty="0" smtClean="0">
                <a:solidFill>
                  <a:srgbClr val="C00000"/>
                </a:solidFill>
                <a:latin typeface="Times New Roman" pitchFamily="18" charset="0"/>
                <a:cs typeface="Times New Roman" pitchFamily="18" charset="0"/>
              </a:rPr>
              <a:t> do </a:t>
            </a:r>
            <a:r>
              <a:rPr lang="en-US" sz="2800" b="1" dirty="0" err="1" smtClean="0">
                <a:solidFill>
                  <a:srgbClr val="C00000"/>
                </a:solidFill>
                <a:latin typeface="Times New Roman" pitchFamily="18" charset="0"/>
                <a:cs typeface="Times New Roman" pitchFamily="18" charset="0"/>
              </a:rPr>
              <a:t>vì</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sao</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chọn</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phương</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án</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này</a:t>
            </a:r>
            <a:r>
              <a:rPr lang="en-US" sz="2800" b="1" dirty="0" smtClean="0">
                <a:solidFill>
                  <a:srgbClr val="C00000"/>
                </a:solidFill>
                <a:latin typeface="Times New Roman" pitchFamily="18" charset="0"/>
                <a:cs typeface="Times New Roman" pitchFamily="18" charset="0"/>
              </a:rPr>
              <a:t>!</a:t>
            </a:r>
            <a:endParaRPr lang="en-US" sz="28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90055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7" descr="BanDoVN[11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7766" y="152400"/>
            <a:ext cx="7393707"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8" name="Freeform 12"/>
          <p:cNvSpPr>
            <a:spLocks/>
          </p:cNvSpPr>
          <p:nvPr/>
        </p:nvSpPr>
        <p:spPr bwMode="auto">
          <a:xfrm rot="8773734">
            <a:off x="5559036" y="5116514"/>
            <a:ext cx="837982" cy="84137"/>
          </a:xfrm>
          <a:custGeom>
            <a:avLst/>
            <a:gdLst>
              <a:gd name="T0" fmla="*/ 0 w 572"/>
              <a:gd name="T1" fmla="*/ 0 h 202"/>
              <a:gd name="T2" fmla="*/ 276 w 572"/>
              <a:gd name="T3" fmla="*/ 34 h 202"/>
              <a:gd name="T4" fmla="*/ 444 w 572"/>
              <a:gd name="T5" fmla="*/ 142 h 202"/>
              <a:gd name="T6" fmla="*/ 492 w 572"/>
              <a:gd name="T7" fmla="*/ 202 h 202"/>
              <a:gd name="T8" fmla="*/ 0 60000 65536"/>
              <a:gd name="T9" fmla="*/ 0 60000 65536"/>
              <a:gd name="T10" fmla="*/ 0 60000 65536"/>
              <a:gd name="T11" fmla="*/ 0 60000 65536"/>
              <a:gd name="T12" fmla="*/ 0 w 572"/>
              <a:gd name="T13" fmla="*/ 0 h 202"/>
              <a:gd name="T14" fmla="*/ 572 w 572"/>
              <a:gd name="T15" fmla="*/ 202 h 202"/>
            </a:gdLst>
            <a:ahLst/>
            <a:cxnLst>
              <a:cxn ang="T8">
                <a:pos x="T0" y="T1"/>
              </a:cxn>
              <a:cxn ang="T9">
                <a:pos x="T2" y="T3"/>
              </a:cxn>
              <a:cxn ang="T10">
                <a:pos x="T4" y="T5"/>
              </a:cxn>
              <a:cxn ang="T11">
                <a:pos x="T6" y="T7"/>
              </a:cxn>
            </a:cxnLst>
            <a:rect l="T12" t="T13" r="T14" b="T15"/>
            <a:pathLst>
              <a:path w="572" h="202">
                <a:moveTo>
                  <a:pt x="0" y="0"/>
                </a:moveTo>
                <a:cubicBezTo>
                  <a:pt x="46" y="6"/>
                  <a:pt x="202" y="10"/>
                  <a:pt x="276" y="34"/>
                </a:cubicBezTo>
                <a:cubicBezTo>
                  <a:pt x="350" y="58"/>
                  <a:pt x="408" y="114"/>
                  <a:pt x="444" y="142"/>
                </a:cubicBezTo>
                <a:cubicBezTo>
                  <a:pt x="572" y="190"/>
                  <a:pt x="482" y="190"/>
                  <a:pt x="492" y="202"/>
                </a:cubicBezTo>
              </a:path>
            </a:pathLst>
          </a:custGeom>
          <a:noFill/>
          <a:ln w="5715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fontAlgn="base">
              <a:spcBef>
                <a:spcPct val="50000"/>
              </a:spcBef>
              <a:spcAft>
                <a:spcPct val="0"/>
              </a:spcAft>
            </a:pPr>
            <a:endParaRPr lang="en-US" sz="1600" b="1" smtClean="0">
              <a:solidFill>
                <a:srgbClr val="FFFFFF"/>
              </a:solidFill>
              <a:latin typeface="Times New Roman" pitchFamily="18" charset="0"/>
            </a:endParaRPr>
          </a:p>
        </p:txBody>
      </p:sp>
      <p:sp>
        <p:nvSpPr>
          <p:cNvPr id="65549" name="Freeform 13"/>
          <p:cNvSpPr>
            <a:spLocks/>
          </p:cNvSpPr>
          <p:nvPr/>
        </p:nvSpPr>
        <p:spPr bwMode="auto">
          <a:xfrm rot="6732701">
            <a:off x="5410570" y="4981326"/>
            <a:ext cx="569912" cy="116387"/>
          </a:xfrm>
          <a:custGeom>
            <a:avLst/>
            <a:gdLst>
              <a:gd name="T0" fmla="*/ 0 w 572"/>
              <a:gd name="T1" fmla="*/ 0 h 202"/>
              <a:gd name="T2" fmla="*/ 276 w 572"/>
              <a:gd name="T3" fmla="*/ 34 h 202"/>
              <a:gd name="T4" fmla="*/ 444 w 572"/>
              <a:gd name="T5" fmla="*/ 142 h 202"/>
              <a:gd name="T6" fmla="*/ 492 w 572"/>
              <a:gd name="T7" fmla="*/ 202 h 202"/>
              <a:gd name="T8" fmla="*/ 0 60000 65536"/>
              <a:gd name="T9" fmla="*/ 0 60000 65536"/>
              <a:gd name="T10" fmla="*/ 0 60000 65536"/>
              <a:gd name="T11" fmla="*/ 0 60000 65536"/>
              <a:gd name="T12" fmla="*/ 0 w 572"/>
              <a:gd name="T13" fmla="*/ 0 h 202"/>
              <a:gd name="T14" fmla="*/ 572 w 572"/>
              <a:gd name="T15" fmla="*/ 202 h 202"/>
            </a:gdLst>
            <a:ahLst/>
            <a:cxnLst>
              <a:cxn ang="T8">
                <a:pos x="T0" y="T1"/>
              </a:cxn>
              <a:cxn ang="T9">
                <a:pos x="T2" y="T3"/>
              </a:cxn>
              <a:cxn ang="T10">
                <a:pos x="T4" y="T5"/>
              </a:cxn>
              <a:cxn ang="T11">
                <a:pos x="T6" y="T7"/>
              </a:cxn>
            </a:cxnLst>
            <a:rect l="T12" t="T13" r="T14" b="T15"/>
            <a:pathLst>
              <a:path w="572" h="202">
                <a:moveTo>
                  <a:pt x="0" y="0"/>
                </a:moveTo>
                <a:cubicBezTo>
                  <a:pt x="46" y="6"/>
                  <a:pt x="202" y="10"/>
                  <a:pt x="276" y="34"/>
                </a:cubicBezTo>
                <a:cubicBezTo>
                  <a:pt x="350" y="58"/>
                  <a:pt x="408" y="114"/>
                  <a:pt x="444" y="142"/>
                </a:cubicBezTo>
                <a:cubicBezTo>
                  <a:pt x="572" y="190"/>
                  <a:pt x="482" y="190"/>
                  <a:pt x="492" y="202"/>
                </a:cubicBezTo>
              </a:path>
            </a:pathLst>
          </a:custGeom>
          <a:noFill/>
          <a:ln w="5715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fontAlgn="base">
              <a:spcBef>
                <a:spcPct val="50000"/>
              </a:spcBef>
              <a:spcAft>
                <a:spcPct val="0"/>
              </a:spcAft>
            </a:pPr>
            <a:endParaRPr lang="en-US" sz="1600" b="1" smtClean="0">
              <a:solidFill>
                <a:srgbClr val="FFFFFF"/>
              </a:solidFill>
              <a:latin typeface="Times New Roman" pitchFamily="18" charset="0"/>
            </a:endParaRPr>
          </a:p>
        </p:txBody>
      </p:sp>
      <p:sp>
        <p:nvSpPr>
          <p:cNvPr id="65552" name="Freeform 16"/>
          <p:cNvSpPr>
            <a:spLocks/>
          </p:cNvSpPr>
          <p:nvPr/>
        </p:nvSpPr>
        <p:spPr bwMode="auto">
          <a:xfrm rot="6275294">
            <a:off x="5234149" y="4948256"/>
            <a:ext cx="488950" cy="139664"/>
          </a:xfrm>
          <a:custGeom>
            <a:avLst/>
            <a:gdLst>
              <a:gd name="T0" fmla="*/ 0 w 572"/>
              <a:gd name="T1" fmla="*/ 0 h 202"/>
              <a:gd name="T2" fmla="*/ 276 w 572"/>
              <a:gd name="T3" fmla="*/ 34 h 202"/>
              <a:gd name="T4" fmla="*/ 444 w 572"/>
              <a:gd name="T5" fmla="*/ 142 h 202"/>
              <a:gd name="T6" fmla="*/ 492 w 572"/>
              <a:gd name="T7" fmla="*/ 202 h 202"/>
              <a:gd name="T8" fmla="*/ 0 60000 65536"/>
              <a:gd name="T9" fmla="*/ 0 60000 65536"/>
              <a:gd name="T10" fmla="*/ 0 60000 65536"/>
              <a:gd name="T11" fmla="*/ 0 60000 65536"/>
              <a:gd name="T12" fmla="*/ 0 w 572"/>
              <a:gd name="T13" fmla="*/ 0 h 202"/>
              <a:gd name="T14" fmla="*/ 572 w 572"/>
              <a:gd name="T15" fmla="*/ 202 h 202"/>
            </a:gdLst>
            <a:ahLst/>
            <a:cxnLst>
              <a:cxn ang="T8">
                <a:pos x="T0" y="T1"/>
              </a:cxn>
              <a:cxn ang="T9">
                <a:pos x="T2" y="T3"/>
              </a:cxn>
              <a:cxn ang="T10">
                <a:pos x="T4" y="T5"/>
              </a:cxn>
              <a:cxn ang="T11">
                <a:pos x="T6" y="T7"/>
              </a:cxn>
            </a:cxnLst>
            <a:rect l="T12" t="T13" r="T14" b="T15"/>
            <a:pathLst>
              <a:path w="572" h="202">
                <a:moveTo>
                  <a:pt x="0" y="0"/>
                </a:moveTo>
                <a:cubicBezTo>
                  <a:pt x="46" y="6"/>
                  <a:pt x="202" y="10"/>
                  <a:pt x="276" y="34"/>
                </a:cubicBezTo>
                <a:cubicBezTo>
                  <a:pt x="350" y="58"/>
                  <a:pt x="408" y="114"/>
                  <a:pt x="444" y="142"/>
                </a:cubicBezTo>
                <a:cubicBezTo>
                  <a:pt x="572" y="190"/>
                  <a:pt x="482" y="190"/>
                  <a:pt x="492" y="202"/>
                </a:cubicBezTo>
              </a:path>
            </a:pathLst>
          </a:custGeom>
          <a:noFill/>
          <a:ln w="5715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fontAlgn="base">
              <a:spcBef>
                <a:spcPct val="50000"/>
              </a:spcBef>
              <a:spcAft>
                <a:spcPct val="0"/>
              </a:spcAft>
            </a:pPr>
            <a:endParaRPr lang="en-US" sz="1600" b="1" smtClean="0">
              <a:solidFill>
                <a:srgbClr val="FFFFFF"/>
              </a:solidFill>
              <a:latin typeface="Times New Roman" pitchFamily="18" charset="0"/>
            </a:endParaRPr>
          </a:p>
        </p:txBody>
      </p:sp>
      <p:sp>
        <p:nvSpPr>
          <p:cNvPr id="65553" name="Freeform 17"/>
          <p:cNvSpPr>
            <a:spLocks/>
          </p:cNvSpPr>
          <p:nvPr/>
        </p:nvSpPr>
        <p:spPr bwMode="auto">
          <a:xfrm rot="9060616">
            <a:off x="5628867" y="5248276"/>
            <a:ext cx="797776" cy="163513"/>
          </a:xfrm>
          <a:custGeom>
            <a:avLst/>
            <a:gdLst>
              <a:gd name="T0" fmla="*/ 0 w 572"/>
              <a:gd name="T1" fmla="*/ 0 h 202"/>
              <a:gd name="T2" fmla="*/ 276 w 572"/>
              <a:gd name="T3" fmla="*/ 34 h 202"/>
              <a:gd name="T4" fmla="*/ 444 w 572"/>
              <a:gd name="T5" fmla="*/ 142 h 202"/>
              <a:gd name="T6" fmla="*/ 492 w 572"/>
              <a:gd name="T7" fmla="*/ 202 h 202"/>
              <a:gd name="T8" fmla="*/ 0 60000 65536"/>
              <a:gd name="T9" fmla="*/ 0 60000 65536"/>
              <a:gd name="T10" fmla="*/ 0 60000 65536"/>
              <a:gd name="T11" fmla="*/ 0 60000 65536"/>
              <a:gd name="T12" fmla="*/ 0 w 572"/>
              <a:gd name="T13" fmla="*/ 0 h 202"/>
              <a:gd name="T14" fmla="*/ 572 w 572"/>
              <a:gd name="T15" fmla="*/ 202 h 202"/>
            </a:gdLst>
            <a:ahLst/>
            <a:cxnLst>
              <a:cxn ang="T8">
                <a:pos x="T0" y="T1"/>
              </a:cxn>
              <a:cxn ang="T9">
                <a:pos x="T2" y="T3"/>
              </a:cxn>
              <a:cxn ang="T10">
                <a:pos x="T4" y="T5"/>
              </a:cxn>
              <a:cxn ang="T11">
                <a:pos x="T6" y="T7"/>
              </a:cxn>
            </a:cxnLst>
            <a:rect l="T12" t="T13" r="T14" b="T15"/>
            <a:pathLst>
              <a:path w="572" h="202">
                <a:moveTo>
                  <a:pt x="0" y="0"/>
                </a:moveTo>
                <a:cubicBezTo>
                  <a:pt x="46" y="6"/>
                  <a:pt x="202" y="10"/>
                  <a:pt x="276" y="34"/>
                </a:cubicBezTo>
                <a:cubicBezTo>
                  <a:pt x="350" y="58"/>
                  <a:pt x="408" y="114"/>
                  <a:pt x="444" y="142"/>
                </a:cubicBezTo>
                <a:cubicBezTo>
                  <a:pt x="572" y="190"/>
                  <a:pt x="482" y="190"/>
                  <a:pt x="492" y="202"/>
                </a:cubicBezTo>
              </a:path>
            </a:pathLst>
          </a:custGeom>
          <a:noFill/>
          <a:ln w="5715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fontAlgn="base">
              <a:spcBef>
                <a:spcPct val="50000"/>
              </a:spcBef>
              <a:spcAft>
                <a:spcPct val="0"/>
              </a:spcAft>
            </a:pPr>
            <a:endParaRPr lang="en-US" sz="1600" b="1" smtClean="0">
              <a:solidFill>
                <a:srgbClr val="FFFFFF"/>
              </a:solidFill>
              <a:latin typeface="Times New Roman" pitchFamily="18" charset="0"/>
            </a:endParaRPr>
          </a:p>
        </p:txBody>
      </p:sp>
      <p:sp>
        <p:nvSpPr>
          <p:cNvPr id="65554" name="Text Box 18"/>
          <p:cNvSpPr txBox="1">
            <a:spLocks noChangeArrowheads="1"/>
          </p:cNvSpPr>
          <p:nvPr/>
        </p:nvSpPr>
        <p:spPr bwMode="auto">
          <a:xfrm>
            <a:off x="4164515" y="5424488"/>
            <a:ext cx="243776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50000"/>
              </a:spcBef>
              <a:defRPr b="1">
                <a:solidFill>
                  <a:schemeClr val="bg1"/>
                </a:solidFill>
                <a:latin typeface="VNI-Times" pitchFamily="2" charset="0"/>
              </a:defRPr>
            </a:lvl1pPr>
            <a:lvl2pPr marL="742950" indent="-285750" eaLnBrk="0" hangingPunct="0">
              <a:spcBef>
                <a:spcPct val="50000"/>
              </a:spcBef>
              <a:defRPr b="1">
                <a:solidFill>
                  <a:schemeClr val="bg1"/>
                </a:solidFill>
                <a:latin typeface="VNI-Times" pitchFamily="2" charset="0"/>
              </a:defRPr>
            </a:lvl2pPr>
            <a:lvl3pPr marL="1143000" indent="-228600" eaLnBrk="0" hangingPunct="0">
              <a:spcBef>
                <a:spcPct val="50000"/>
              </a:spcBef>
              <a:defRPr b="1">
                <a:solidFill>
                  <a:schemeClr val="bg1"/>
                </a:solidFill>
                <a:latin typeface="VNI-Times" pitchFamily="2" charset="0"/>
              </a:defRPr>
            </a:lvl3pPr>
            <a:lvl4pPr marL="1600200" indent="-228600" eaLnBrk="0" hangingPunct="0">
              <a:spcBef>
                <a:spcPct val="50000"/>
              </a:spcBef>
              <a:defRPr b="1">
                <a:solidFill>
                  <a:schemeClr val="bg1"/>
                </a:solidFill>
                <a:latin typeface="VNI-Times" pitchFamily="2" charset="0"/>
              </a:defRPr>
            </a:lvl4pPr>
            <a:lvl5pPr marL="2057400" indent="-228600" eaLnBrk="0" hangingPunct="0">
              <a:spcBef>
                <a:spcPct val="50000"/>
              </a:spcBef>
              <a:defRPr b="1">
                <a:solidFill>
                  <a:schemeClr val="bg1"/>
                </a:solidFill>
                <a:latin typeface="VNI-Times" pitchFamily="2" charset="0"/>
              </a:defRPr>
            </a:lvl5pPr>
            <a:lvl6pPr marL="2514600" indent="-228600" eaLnBrk="0" fontAlgn="base" hangingPunct="0">
              <a:spcBef>
                <a:spcPct val="50000"/>
              </a:spcBef>
              <a:spcAft>
                <a:spcPct val="0"/>
              </a:spcAft>
              <a:defRPr b="1">
                <a:solidFill>
                  <a:schemeClr val="bg1"/>
                </a:solidFill>
                <a:latin typeface="VNI-Times" pitchFamily="2" charset="0"/>
              </a:defRPr>
            </a:lvl6pPr>
            <a:lvl7pPr marL="2971800" indent="-228600" eaLnBrk="0" fontAlgn="base" hangingPunct="0">
              <a:spcBef>
                <a:spcPct val="50000"/>
              </a:spcBef>
              <a:spcAft>
                <a:spcPct val="0"/>
              </a:spcAft>
              <a:defRPr b="1">
                <a:solidFill>
                  <a:schemeClr val="bg1"/>
                </a:solidFill>
                <a:latin typeface="VNI-Times" pitchFamily="2" charset="0"/>
              </a:defRPr>
            </a:lvl7pPr>
            <a:lvl8pPr marL="3429000" indent="-228600" eaLnBrk="0" fontAlgn="base" hangingPunct="0">
              <a:spcBef>
                <a:spcPct val="50000"/>
              </a:spcBef>
              <a:spcAft>
                <a:spcPct val="0"/>
              </a:spcAft>
              <a:defRPr b="1">
                <a:solidFill>
                  <a:schemeClr val="bg1"/>
                </a:solidFill>
                <a:latin typeface="VNI-Times" pitchFamily="2" charset="0"/>
              </a:defRPr>
            </a:lvl8pPr>
            <a:lvl9pPr marL="3886200" indent="-228600" eaLnBrk="0" fontAlgn="base" hangingPunct="0">
              <a:spcBef>
                <a:spcPct val="50000"/>
              </a:spcBef>
              <a:spcAft>
                <a:spcPct val="0"/>
              </a:spcAft>
              <a:defRPr b="1">
                <a:solidFill>
                  <a:schemeClr val="bg1"/>
                </a:solidFill>
                <a:latin typeface="VNI-Times" pitchFamily="2" charset="0"/>
              </a:defRPr>
            </a:lvl9pPr>
          </a:lstStyle>
          <a:p>
            <a:pPr algn="ctr" eaLnBrk="1" fontAlgn="base" hangingPunct="1">
              <a:spcAft>
                <a:spcPct val="0"/>
              </a:spcAft>
            </a:pPr>
            <a:r>
              <a:rPr lang="en-US" sz="2400" smtClean="0">
                <a:solidFill>
                  <a:srgbClr val="FF0000"/>
                </a:solidFill>
                <a:latin typeface="Times New Roman" pitchFamily="18" charset="0"/>
                <a:cs typeface="Times New Roman" pitchFamily="18" charset="0"/>
              </a:rPr>
              <a:t>1776-1783</a:t>
            </a:r>
          </a:p>
        </p:txBody>
      </p:sp>
      <p:sp>
        <p:nvSpPr>
          <p:cNvPr id="19465" name="Text Box 20"/>
          <p:cNvSpPr txBox="1">
            <a:spLocks noChangeArrowheads="1"/>
          </p:cNvSpPr>
          <p:nvPr/>
        </p:nvSpPr>
        <p:spPr bwMode="auto">
          <a:xfrm>
            <a:off x="3351927" y="4495800"/>
            <a:ext cx="2234618" cy="304800"/>
          </a:xfrm>
          <a:prstGeom prst="rect">
            <a:avLst/>
          </a:prstGeom>
          <a:solidFill>
            <a:srgbClr val="CCCCFF"/>
          </a:solidFill>
          <a:ln>
            <a:noFill/>
          </a:ln>
          <a:extLst>
            <a:ext uri="{91240B29-F687-4F45-9708-019B960494DF}">
              <a14:hiddenLine xmlns:a14="http://schemas.microsoft.com/office/drawing/2010/main" w="28575" algn="ctr">
                <a:solidFill>
                  <a:srgbClr val="000000"/>
                </a:solidFill>
                <a:miter lim="800000"/>
                <a:headEnd/>
                <a:tailEnd/>
              </a14:hiddenLine>
            </a:ext>
          </a:extLst>
        </p:spPr>
        <p:txBody>
          <a:bodyPr>
            <a:spAutoFit/>
          </a:bodyPr>
          <a:lstStyle>
            <a:lvl1pPr eaLnBrk="0" hangingPunct="0">
              <a:spcBef>
                <a:spcPct val="50000"/>
              </a:spcBef>
              <a:defRPr b="1">
                <a:solidFill>
                  <a:schemeClr val="bg1"/>
                </a:solidFill>
                <a:latin typeface="VNI-Times" pitchFamily="2" charset="0"/>
              </a:defRPr>
            </a:lvl1pPr>
            <a:lvl2pPr marL="742950" indent="-285750" eaLnBrk="0" hangingPunct="0">
              <a:spcBef>
                <a:spcPct val="50000"/>
              </a:spcBef>
              <a:defRPr b="1">
                <a:solidFill>
                  <a:schemeClr val="bg1"/>
                </a:solidFill>
                <a:latin typeface="VNI-Times" pitchFamily="2" charset="0"/>
              </a:defRPr>
            </a:lvl2pPr>
            <a:lvl3pPr marL="1143000" indent="-228600" eaLnBrk="0" hangingPunct="0">
              <a:spcBef>
                <a:spcPct val="50000"/>
              </a:spcBef>
              <a:defRPr b="1">
                <a:solidFill>
                  <a:schemeClr val="bg1"/>
                </a:solidFill>
                <a:latin typeface="VNI-Times" pitchFamily="2" charset="0"/>
              </a:defRPr>
            </a:lvl3pPr>
            <a:lvl4pPr marL="1600200" indent="-228600" eaLnBrk="0" hangingPunct="0">
              <a:spcBef>
                <a:spcPct val="50000"/>
              </a:spcBef>
              <a:defRPr b="1">
                <a:solidFill>
                  <a:schemeClr val="bg1"/>
                </a:solidFill>
                <a:latin typeface="VNI-Times" pitchFamily="2" charset="0"/>
              </a:defRPr>
            </a:lvl4pPr>
            <a:lvl5pPr marL="2057400" indent="-228600" eaLnBrk="0" hangingPunct="0">
              <a:spcBef>
                <a:spcPct val="50000"/>
              </a:spcBef>
              <a:defRPr b="1">
                <a:solidFill>
                  <a:schemeClr val="bg1"/>
                </a:solidFill>
                <a:latin typeface="VNI-Times" pitchFamily="2" charset="0"/>
              </a:defRPr>
            </a:lvl5pPr>
            <a:lvl6pPr marL="2514600" indent="-228600" eaLnBrk="0" fontAlgn="base" hangingPunct="0">
              <a:spcBef>
                <a:spcPct val="50000"/>
              </a:spcBef>
              <a:spcAft>
                <a:spcPct val="0"/>
              </a:spcAft>
              <a:defRPr b="1">
                <a:solidFill>
                  <a:schemeClr val="bg1"/>
                </a:solidFill>
                <a:latin typeface="VNI-Times" pitchFamily="2" charset="0"/>
              </a:defRPr>
            </a:lvl6pPr>
            <a:lvl7pPr marL="2971800" indent="-228600" eaLnBrk="0" fontAlgn="base" hangingPunct="0">
              <a:spcBef>
                <a:spcPct val="50000"/>
              </a:spcBef>
              <a:spcAft>
                <a:spcPct val="0"/>
              </a:spcAft>
              <a:defRPr b="1">
                <a:solidFill>
                  <a:schemeClr val="bg1"/>
                </a:solidFill>
                <a:latin typeface="VNI-Times" pitchFamily="2" charset="0"/>
              </a:defRPr>
            </a:lvl7pPr>
            <a:lvl8pPr marL="3429000" indent="-228600" eaLnBrk="0" fontAlgn="base" hangingPunct="0">
              <a:spcBef>
                <a:spcPct val="50000"/>
              </a:spcBef>
              <a:spcAft>
                <a:spcPct val="0"/>
              </a:spcAft>
              <a:defRPr b="1">
                <a:solidFill>
                  <a:schemeClr val="bg1"/>
                </a:solidFill>
                <a:latin typeface="VNI-Times" pitchFamily="2" charset="0"/>
              </a:defRPr>
            </a:lvl8pPr>
            <a:lvl9pPr marL="3886200" indent="-228600" eaLnBrk="0" fontAlgn="base" hangingPunct="0">
              <a:spcBef>
                <a:spcPct val="50000"/>
              </a:spcBef>
              <a:spcAft>
                <a:spcPct val="0"/>
              </a:spcAft>
              <a:defRPr b="1">
                <a:solidFill>
                  <a:schemeClr val="bg1"/>
                </a:solidFill>
                <a:latin typeface="VNI-Times" pitchFamily="2" charset="0"/>
              </a:defRPr>
            </a:lvl9pPr>
          </a:lstStyle>
          <a:p>
            <a:pPr algn="ctr" eaLnBrk="1" fontAlgn="base" hangingPunct="1">
              <a:spcAft>
                <a:spcPct val="0"/>
              </a:spcAft>
            </a:pPr>
            <a:r>
              <a:rPr lang="en-US" sz="1400" smtClean="0">
                <a:solidFill>
                  <a:srgbClr val="000000"/>
                </a:solidFill>
                <a:latin typeface="Times New Roman" pitchFamily="18" charset="0"/>
              </a:rPr>
              <a:t>CHÂN LẠP</a:t>
            </a:r>
          </a:p>
        </p:txBody>
      </p:sp>
      <p:sp>
        <p:nvSpPr>
          <p:cNvPr id="19466" name="Text Box 21"/>
          <p:cNvSpPr txBox="1">
            <a:spLocks noChangeArrowheads="1"/>
          </p:cNvSpPr>
          <p:nvPr/>
        </p:nvSpPr>
        <p:spPr bwMode="auto">
          <a:xfrm>
            <a:off x="2640912" y="2590800"/>
            <a:ext cx="1625177" cy="338138"/>
          </a:xfrm>
          <a:prstGeom prst="rect">
            <a:avLst/>
          </a:prstGeom>
          <a:solidFill>
            <a:srgbClr val="99FF33"/>
          </a:solidFill>
          <a:ln>
            <a:noFill/>
          </a:ln>
          <a:extLst>
            <a:ext uri="{91240B29-F687-4F45-9708-019B960494DF}">
              <a14:hiddenLine xmlns:a14="http://schemas.microsoft.com/office/drawing/2010/main" w="28575" algn="ctr">
                <a:solidFill>
                  <a:srgbClr val="000000"/>
                </a:solidFill>
                <a:miter lim="800000"/>
                <a:headEnd/>
                <a:tailEnd/>
              </a14:hiddenLine>
            </a:ext>
          </a:extLst>
        </p:spPr>
        <p:txBody>
          <a:bodyPr>
            <a:spAutoFit/>
          </a:bodyPr>
          <a:lstStyle>
            <a:lvl1pPr eaLnBrk="0" hangingPunct="0">
              <a:spcBef>
                <a:spcPct val="50000"/>
              </a:spcBef>
              <a:defRPr b="1">
                <a:solidFill>
                  <a:schemeClr val="bg1"/>
                </a:solidFill>
                <a:latin typeface="VNI-Times" pitchFamily="2" charset="0"/>
              </a:defRPr>
            </a:lvl1pPr>
            <a:lvl2pPr marL="742950" indent="-285750" eaLnBrk="0" hangingPunct="0">
              <a:spcBef>
                <a:spcPct val="50000"/>
              </a:spcBef>
              <a:defRPr b="1">
                <a:solidFill>
                  <a:schemeClr val="bg1"/>
                </a:solidFill>
                <a:latin typeface="VNI-Times" pitchFamily="2" charset="0"/>
              </a:defRPr>
            </a:lvl2pPr>
            <a:lvl3pPr marL="1143000" indent="-228600" eaLnBrk="0" hangingPunct="0">
              <a:spcBef>
                <a:spcPct val="50000"/>
              </a:spcBef>
              <a:defRPr b="1">
                <a:solidFill>
                  <a:schemeClr val="bg1"/>
                </a:solidFill>
                <a:latin typeface="VNI-Times" pitchFamily="2" charset="0"/>
              </a:defRPr>
            </a:lvl3pPr>
            <a:lvl4pPr marL="1600200" indent="-228600" eaLnBrk="0" hangingPunct="0">
              <a:spcBef>
                <a:spcPct val="50000"/>
              </a:spcBef>
              <a:defRPr b="1">
                <a:solidFill>
                  <a:schemeClr val="bg1"/>
                </a:solidFill>
                <a:latin typeface="VNI-Times" pitchFamily="2" charset="0"/>
              </a:defRPr>
            </a:lvl4pPr>
            <a:lvl5pPr marL="2057400" indent="-228600" eaLnBrk="0" hangingPunct="0">
              <a:spcBef>
                <a:spcPct val="50000"/>
              </a:spcBef>
              <a:defRPr b="1">
                <a:solidFill>
                  <a:schemeClr val="bg1"/>
                </a:solidFill>
                <a:latin typeface="VNI-Times" pitchFamily="2" charset="0"/>
              </a:defRPr>
            </a:lvl5pPr>
            <a:lvl6pPr marL="2514600" indent="-228600" eaLnBrk="0" fontAlgn="base" hangingPunct="0">
              <a:spcBef>
                <a:spcPct val="50000"/>
              </a:spcBef>
              <a:spcAft>
                <a:spcPct val="0"/>
              </a:spcAft>
              <a:defRPr b="1">
                <a:solidFill>
                  <a:schemeClr val="bg1"/>
                </a:solidFill>
                <a:latin typeface="VNI-Times" pitchFamily="2" charset="0"/>
              </a:defRPr>
            </a:lvl6pPr>
            <a:lvl7pPr marL="2971800" indent="-228600" eaLnBrk="0" fontAlgn="base" hangingPunct="0">
              <a:spcBef>
                <a:spcPct val="50000"/>
              </a:spcBef>
              <a:spcAft>
                <a:spcPct val="0"/>
              </a:spcAft>
              <a:defRPr b="1">
                <a:solidFill>
                  <a:schemeClr val="bg1"/>
                </a:solidFill>
                <a:latin typeface="VNI-Times" pitchFamily="2" charset="0"/>
              </a:defRPr>
            </a:lvl7pPr>
            <a:lvl8pPr marL="3429000" indent="-228600" eaLnBrk="0" fontAlgn="base" hangingPunct="0">
              <a:spcBef>
                <a:spcPct val="50000"/>
              </a:spcBef>
              <a:spcAft>
                <a:spcPct val="0"/>
              </a:spcAft>
              <a:defRPr b="1">
                <a:solidFill>
                  <a:schemeClr val="bg1"/>
                </a:solidFill>
                <a:latin typeface="VNI-Times" pitchFamily="2" charset="0"/>
              </a:defRPr>
            </a:lvl8pPr>
            <a:lvl9pPr marL="3886200" indent="-228600" eaLnBrk="0" fontAlgn="base" hangingPunct="0">
              <a:spcBef>
                <a:spcPct val="50000"/>
              </a:spcBef>
              <a:spcAft>
                <a:spcPct val="0"/>
              </a:spcAft>
              <a:defRPr b="1">
                <a:solidFill>
                  <a:schemeClr val="bg1"/>
                </a:solidFill>
                <a:latin typeface="VNI-Times" pitchFamily="2" charset="0"/>
              </a:defRPr>
            </a:lvl9pPr>
          </a:lstStyle>
          <a:p>
            <a:pPr algn="ctr" eaLnBrk="1" fontAlgn="base" hangingPunct="1">
              <a:spcAft>
                <a:spcPct val="0"/>
              </a:spcAft>
            </a:pPr>
            <a:r>
              <a:rPr lang="en-US" sz="1600" smtClean="0">
                <a:solidFill>
                  <a:srgbClr val="000000"/>
                </a:solidFill>
                <a:latin typeface="Times New Roman" pitchFamily="18" charset="0"/>
              </a:rPr>
              <a:t>XIÊM</a:t>
            </a:r>
          </a:p>
        </p:txBody>
      </p:sp>
      <p:sp>
        <p:nvSpPr>
          <p:cNvPr id="19468" name="Text Box 23"/>
          <p:cNvSpPr txBox="1">
            <a:spLocks noChangeArrowheads="1"/>
          </p:cNvSpPr>
          <p:nvPr/>
        </p:nvSpPr>
        <p:spPr bwMode="auto">
          <a:xfrm>
            <a:off x="7008574" y="4449763"/>
            <a:ext cx="152360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a:spAutoFit/>
          </a:bodyPr>
          <a:lstStyle>
            <a:lvl1pPr eaLnBrk="0" hangingPunct="0">
              <a:spcBef>
                <a:spcPct val="50000"/>
              </a:spcBef>
              <a:defRPr b="1">
                <a:solidFill>
                  <a:schemeClr val="bg1"/>
                </a:solidFill>
                <a:latin typeface="VNI-Times" pitchFamily="2" charset="0"/>
              </a:defRPr>
            </a:lvl1pPr>
            <a:lvl2pPr marL="742950" indent="-285750" eaLnBrk="0" hangingPunct="0">
              <a:spcBef>
                <a:spcPct val="50000"/>
              </a:spcBef>
              <a:defRPr b="1">
                <a:solidFill>
                  <a:schemeClr val="bg1"/>
                </a:solidFill>
                <a:latin typeface="VNI-Times" pitchFamily="2" charset="0"/>
              </a:defRPr>
            </a:lvl2pPr>
            <a:lvl3pPr marL="1143000" indent="-228600" eaLnBrk="0" hangingPunct="0">
              <a:spcBef>
                <a:spcPct val="50000"/>
              </a:spcBef>
              <a:defRPr b="1">
                <a:solidFill>
                  <a:schemeClr val="bg1"/>
                </a:solidFill>
                <a:latin typeface="VNI-Times" pitchFamily="2" charset="0"/>
              </a:defRPr>
            </a:lvl3pPr>
            <a:lvl4pPr marL="1600200" indent="-228600" eaLnBrk="0" hangingPunct="0">
              <a:spcBef>
                <a:spcPct val="50000"/>
              </a:spcBef>
              <a:defRPr b="1">
                <a:solidFill>
                  <a:schemeClr val="bg1"/>
                </a:solidFill>
                <a:latin typeface="VNI-Times" pitchFamily="2" charset="0"/>
              </a:defRPr>
            </a:lvl4pPr>
            <a:lvl5pPr marL="2057400" indent="-228600" eaLnBrk="0" hangingPunct="0">
              <a:spcBef>
                <a:spcPct val="50000"/>
              </a:spcBef>
              <a:defRPr b="1">
                <a:solidFill>
                  <a:schemeClr val="bg1"/>
                </a:solidFill>
                <a:latin typeface="VNI-Times" pitchFamily="2" charset="0"/>
              </a:defRPr>
            </a:lvl5pPr>
            <a:lvl6pPr marL="2514600" indent="-228600" eaLnBrk="0" fontAlgn="base" hangingPunct="0">
              <a:spcBef>
                <a:spcPct val="50000"/>
              </a:spcBef>
              <a:spcAft>
                <a:spcPct val="0"/>
              </a:spcAft>
              <a:defRPr b="1">
                <a:solidFill>
                  <a:schemeClr val="bg1"/>
                </a:solidFill>
                <a:latin typeface="VNI-Times" pitchFamily="2" charset="0"/>
              </a:defRPr>
            </a:lvl6pPr>
            <a:lvl7pPr marL="2971800" indent="-228600" eaLnBrk="0" fontAlgn="base" hangingPunct="0">
              <a:spcBef>
                <a:spcPct val="50000"/>
              </a:spcBef>
              <a:spcAft>
                <a:spcPct val="0"/>
              </a:spcAft>
              <a:defRPr b="1">
                <a:solidFill>
                  <a:schemeClr val="bg1"/>
                </a:solidFill>
                <a:latin typeface="VNI-Times" pitchFamily="2" charset="0"/>
              </a:defRPr>
            </a:lvl7pPr>
            <a:lvl8pPr marL="3429000" indent="-228600" eaLnBrk="0" fontAlgn="base" hangingPunct="0">
              <a:spcBef>
                <a:spcPct val="50000"/>
              </a:spcBef>
              <a:spcAft>
                <a:spcPct val="0"/>
              </a:spcAft>
              <a:defRPr b="1">
                <a:solidFill>
                  <a:schemeClr val="bg1"/>
                </a:solidFill>
                <a:latin typeface="VNI-Times" pitchFamily="2" charset="0"/>
              </a:defRPr>
            </a:lvl8pPr>
            <a:lvl9pPr marL="3886200" indent="-228600" eaLnBrk="0" fontAlgn="base" hangingPunct="0">
              <a:spcBef>
                <a:spcPct val="50000"/>
              </a:spcBef>
              <a:spcAft>
                <a:spcPct val="0"/>
              </a:spcAft>
              <a:defRPr b="1">
                <a:solidFill>
                  <a:schemeClr val="bg1"/>
                </a:solidFill>
                <a:latin typeface="VNI-Times" pitchFamily="2" charset="0"/>
              </a:defRPr>
            </a:lvl9pPr>
          </a:lstStyle>
          <a:p>
            <a:pPr eaLnBrk="1" fontAlgn="base" hangingPunct="1">
              <a:spcAft>
                <a:spcPct val="0"/>
              </a:spcAft>
            </a:pPr>
            <a:r>
              <a:rPr lang="en-US" sz="1400" smtClean="0">
                <a:solidFill>
                  <a:srgbClr val="000000"/>
                </a:solidFill>
                <a:latin typeface="Times New Roman" pitchFamily="18" charset="0"/>
              </a:rPr>
              <a:t>Phú Yên</a:t>
            </a:r>
          </a:p>
        </p:txBody>
      </p:sp>
      <p:sp>
        <p:nvSpPr>
          <p:cNvPr id="19472" name="Text Box 23"/>
          <p:cNvSpPr txBox="1">
            <a:spLocks noChangeArrowheads="1"/>
          </p:cNvSpPr>
          <p:nvPr/>
        </p:nvSpPr>
        <p:spPr bwMode="auto">
          <a:xfrm>
            <a:off x="4164515" y="5105400"/>
            <a:ext cx="192989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a:spAutoFit/>
          </a:bodyPr>
          <a:lstStyle>
            <a:lvl1pPr eaLnBrk="0" hangingPunct="0">
              <a:spcBef>
                <a:spcPct val="50000"/>
              </a:spcBef>
              <a:defRPr b="1">
                <a:solidFill>
                  <a:schemeClr val="bg1"/>
                </a:solidFill>
                <a:latin typeface="VNI-Times" pitchFamily="2" charset="0"/>
              </a:defRPr>
            </a:lvl1pPr>
            <a:lvl2pPr marL="742950" indent="-285750" eaLnBrk="0" hangingPunct="0">
              <a:spcBef>
                <a:spcPct val="50000"/>
              </a:spcBef>
              <a:defRPr b="1">
                <a:solidFill>
                  <a:schemeClr val="bg1"/>
                </a:solidFill>
                <a:latin typeface="VNI-Times" pitchFamily="2" charset="0"/>
              </a:defRPr>
            </a:lvl2pPr>
            <a:lvl3pPr marL="1143000" indent="-228600" eaLnBrk="0" hangingPunct="0">
              <a:spcBef>
                <a:spcPct val="50000"/>
              </a:spcBef>
              <a:defRPr b="1">
                <a:solidFill>
                  <a:schemeClr val="bg1"/>
                </a:solidFill>
                <a:latin typeface="VNI-Times" pitchFamily="2" charset="0"/>
              </a:defRPr>
            </a:lvl3pPr>
            <a:lvl4pPr marL="1600200" indent="-228600" eaLnBrk="0" hangingPunct="0">
              <a:spcBef>
                <a:spcPct val="50000"/>
              </a:spcBef>
              <a:defRPr b="1">
                <a:solidFill>
                  <a:schemeClr val="bg1"/>
                </a:solidFill>
                <a:latin typeface="VNI-Times" pitchFamily="2" charset="0"/>
              </a:defRPr>
            </a:lvl4pPr>
            <a:lvl5pPr marL="2057400" indent="-228600" eaLnBrk="0" hangingPunct="0">
              <a:spcBef>
                <a:spcPct val="50000"/>
              </a:spcBef>
              <a:defRPr b="1">
                <a:solidFill>
                  <a:schemeClr val="bg1"/>
                </a:solidFill>
                <a:latin typeface="VNI-Times" pitchFamily="2" charset="0"/>
              </a:defRPr>
            </a:lvl5pPr>
            <a:lvl6pPr marL="2514600" indent="-228600" eaLnBrk="0" fontAlgn="base" hangingPunct="0">
              <a:spcBef>
                <a:spcPct val="50000"/>
              </a:spcBef>
              <a:spcAft>
                <a:spcPct val="0"/>
              </a:spcAft>
              <a:defRPr b="1">
                <a:solidFill>
                  <a:schemeClr val="bg1"/>
                </a:solidFill>
                <a:latin typeface="VNI-Times" pitchFamily="2" charset="0"/>
              </a:defRPr>
            </a:lvl6pPr>
            <a:lvl7pPr marL="2971800" indent="-228600" eaLnBrk="0" fontAlgn="base" hangingPunct="0">
              <a:spcBef>
                <a:spcPct val="50000"/>
              </a:spcBef>
              <a:spcAft>
                <a:spcPct val="0"/>
              </a:spcAft>
              <a:defRPr b="1">
                <a:solidFill>
                  <a:schemeClr val="bg1"/>
                </a:solidFill>
                <a:latin typeface="VNI-Times" pitchFamily="2" charset="0"/>
              </a:defRPr>
            </a:lvl7pPr>
            <a:lvl8pPr marL="3429000" indent="-228600" eaLnBrk="0" fontAlgn="base" hangingPunct="0">
              <a:spcBef>
                <a:spcPct val="50000"/>
              </a:spcBef>
              <a:spcAft>
                <a:spcPct val="0"/>
              </a:spcAft>
              <a:defRPr b="1">
                <a:solidFill>
                  <a:schemeClr val="bg1"/>
                </a:solidFill>
                <a:latin typeface="VNI-Times" pitchFamily="2" charset="0"/>
              </a:defRPr>
            </a:lvl8pPr>
            <a:lvl9pPr marL="3886200" indent="-228600" eaLnBrk="0" fontAlgn="base" hangingPunct="0">
              <a:spcBef>
                <a:spcPct val="50000"/>
              </a:spcBef>
              <a:spcAft>
                <a:spcPct val="0"/>
              </a:spcAft>
              <a:defRPr b="1">
                <a:solidFill>
                  <a:schemeClr val="bg1"/>
                </a:solidFill>
                <a:latin typeface="VNI-Times" pitchFamily="2" charset="0"/>
              </a:defRPr>
            </a:lvl9pPr>
          </a:lstStyle>
          <a:p>
            <a:pPr eaLnBrk="1" fontAlgn="base" hangingPunct="1">
              <a:spcAft>
                <a:spcPct val="0"/>
              </a:spcAft>
            </a:pPr>
            <a:r>
              <a:rPr lang="en-US" sz="1600" smtClean="0">
                <a:solidFill>
                  <a:srgbClr val="000000"/>
                </a:solidFill>
                <a:latin typeface="Times New Roman" pitchFamily="18" charset="0"/>
              </a:rPr>
              <a:t>GIA ĐỊNH</a:t>
            </a:r>
          </a:p>
        </p:txBody>
      </p:sp>
    </p:spTree>
    <p:extLst>
      <p:ext uri="{BB962C8B-B14F-4D97-AF65-F5344CB8AC3E}">
        <p14:creationId xmlns:p14="http://schemas.microsoft.com/office/powerpoint/2010/main" val="23507893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5554"/>
                                        </p:tgtEl>
                                        <p:attrNameLst>
                                          <p:attrName>style.visibility</p:attrName>
                                        </p:attrNameLst>
                                      </p:cBhvr>
                                      <p:to>
                                        <p:strVal val="visible"/>
                                      </p:to>
                                    </p:set>
                                    <p:animEffect transition="in" filter="box(in)">
                                      <p:cBhvr>
                                        <p:cTn id="7" dur="500"/>
                                        <p:tgtEl>
                                          <p:spTgt spid="65554"/>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65552"/>
                                        </p:tgtEl>
                                        <p:attrNameLst>
                                          <p:attrName>style.visibility</p:attrName>
                                        </p:attrNameLst>
                                      </p:cBhvr>
                                      <p:to>
                                        <p:strVal val="visible"/>
                                      </p:to>
                                    </p:set>
                                    <p:animEffect transition="in" filter="blinds(horizontal)">
                                      <p:cBhvr>
                                        <p:cTn id="11" dur="500"/>
                                        <p:tgtEl>
                                          <p:spTgt spid="65552"/>
                                        </p:tgtEl>
                                      </p:cBhvr>
                                    </p:animEffect>
                                  </p:childTnLst>
                                </p:cTn>
                              </p:par>
                            </p:childTnLst>
                          </p:cTn>
                        </p:par>
                        <p:par>
                          <p:cTn id="12" fill="hold" nodeType="afterGroup">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65549"/>
                                        </p:tgtEl>
                                        <p:attrNameLst>
                                          <p:attrName>style.visibility</p:attrName>
                                        </p:attrNameLst>
                                      </p:cBhvr>
                                      <p:to>
                                        <p:strVal val="visible"/>
                                      </p:to>
                                    </p:set>
                                    <p:animEffect transition="in" filter="blinds(horizontal)">
                                      <p:cBhvr>
                                        <p:cTn id="15" dur="500"/>
                                        <p:tgtEl>
                                          <p:spTgt spid="65549"/>
                                        </p:tgtEl>
                                      </p:cBhvr>
                                    </p:animEffect>
                                  </p:childTnLst>
                                </p:cTn>
                              </p:par>
                            </p:childTnLst>
                          </p:cTn>
                        </p:par>
                        <p:par>
                          <p:cTn id="16" fill="hold" nodeType="afterGroup">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65548"/>
                                        </p:tgtEl>
                                        <p:attrNameLst>
                                          <p:attrName>style.visibility</p:attrName>
                                        </p:attrNameLst>
                                      </p:cBhvr>
                                      <p:to>
                                        <p:strVal val="visible"/>
                                      </p:to>
                                    </p:set>
                                    <p:animEffect transition="in" filter="blinds(horizontal)">
                                      <p:cBhvr>
                                        <p:cTn id="19" dur="500"/>
                                        <p:tgtEl>
                                          <p:spTgt spid="65548"/>
                                        </p:tgtEl>
                                      </p:cBhvr>
                                    </p:animEffect>
                                  </p:childTnLst>
                                </p:cTn>
                              </p:par>
                            </p:childTnLst>
                          </p:cTn>
                        </p:par>
                        <p:par>
                          <p:cTn id="20" fill="hold" nodeType="afterGroup">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65553"/>
                                        </p:tgtEl>
                                        <p:attrNameLst>
                                          <p:attrName>style.visibility</p:attrName>
                                        </p:attrNameLst>
                                      </p:cBhvr>
                                      <p:to>
                                        <p:strVal val="visible"/>
                                      </p:to>
                                    </p:set>
                                    <p:animEffect transition="in" filter="blinds(horizontal)">
                                      <p:cBhvr>
                                        <p:cTn id="23" dur="500"/>
                                        <p:tgtEl>
                                          <p:spTgt spid="655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8" grpId="0" animBg="1"/>
      <p:bldP spid="65549" grpId="0" animBg="1"/>
      <p:bldP spid="65552" grpId="0" animBg="1"/>
      <p:bldP spid="65553" grpId="0" animBg="1"/>
      <p:bldP spid="6555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body" idx="1"/>
          </p:nvPr>
        </p:nvSpPr>
        <p:spPr>
          <a:xfrm>
            <a:off x="4875530" y="304800"/>
            <a:ext cx="6094413" cy="4876800"/>
          </a:xfrm>
          <a:ln w="57150">
            <a:solidFill>
              <a:schemeClr val="tx1"/>
            </a:solidFill>
            <a:miter lim="800000"/>
            <a:headEnd/>
            <a:tailEnd/>
          </a:ln>
        </p:spPr>
        <p:txBody>
          <a:bodyPr/>
          <a:lstStyle/>
          <a:p>
            <a:pPr algn="just" eaLnBrk="1" hangingPunct="1">
              <a:lnSpc>
                <a:spcPct val="80000"/>
              </a:lnSpc>
              <a:buFontTx/>
              <a:buNone/>
            </a:pPr>
            <a:r>
              <a:rPr lang="en-US" altLang="en-US" sz="2400" smtClean="0"/>
              <a:t>    </a:t>
            </a:r>
          </a:p>
          <a:p>
            <a:pPr algn="just" eaLnBrk="1" hangingPunct="1">
              <a:lnSpc>
                <a:spcPct val="80000"/>
              </a:lnSpc>
              <a:buFontTx/>
              <a:buNone/>
            </a:pPr>
            <a:r>
              <a:rPr lang="en-US" altLang="en-US" sz="2400" smtClean="0">
                <a:latin typeface="Times New Roman" pitchFamily="18" charset="0"/>
              </a:rPr>
              <a:t>    Nguyễn Ánh (hay Nguyễn Phúc Ánh), sinh năm 1762, là con của hoàng tử Nguyễn Phúc Côn, là cháu của vị chúa Nguyễn cuối cùng (Nguyễn Phúc Thuần). Sau khi chúa Nguyễn bị quân Tây Sơn giết, Nguyễn Ánh đã chạy ra Côn Đảo, lại bị truy đuổi chạy ra Phú Quốc…. Không cam chịu thất bại trước quân Tây Sơn, Nguyễn Ánh đã tìm mọi cách và nhiều lân tấn công quân Tây Sơn nhưng đều thất bại. Sau này Nguyễn Ánh trở thành vua của triều Nguyễn.</a:t>
            </a:r>
          </a:p>
          <a:p>
            <a:pPr algn="just" eaLnBrk="1" hangingPunct="1">
              <a:lnSpc>
                <a:spcPct val="80000"/>
              </a:lnSpc>
              <a:buFontTx/>
              <a:buNone/>
            </a:pPr>
            <a:endParaRPr lang="en-US" altLang="en-US" sz="2400" smtClean="0">
              <a:latin typeface="Times New Roman" pitchFamily="18" charset="0"/>
            </a:endParaRPr>
          </a:p>
          <a:p>
            <a:pPr algn="just" eaLnBrk="1" hangingPunct="1">
              <a:lnSpc>
                <a:spcPct val="80000"/>
              </a:lnSpc>
              <a:buFontTx/>
              <a:buNone/>
            </a:pPr>
            <a:endParaRPr lang="en-US" altLang="en-US" sz="2000" smtClean="0">
              <a:latin typeface="Times New Roman" pitchFamily="18" charset="0"/>
            </a:endParaRPr>
          </a:p>
        </p:txBody>
      </p:sp>
      <p:pic>
        <p:nvPicPr>
          <p:cNvPr id="12291" name="Picture 7" descr="Emperor Gia Lo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147" y="457200"/>
            <a:ext cx="4469236"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 Box 9"/>
          <p:cNvSpPr txBox="1">
            <a:spLocks noChangeArrowheads="1"/>
          </p:cNvSpPr>
          <p:nvPr/>
        </p:nvSpPr>
        <p:spPr bwMode="auto">
          <a:xfrm>
            <a:off x="-338579" y="4495800"/>
            <a:ext cx="5180251" cy="711200"/>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a:solidFill>
                  <a:srgbClr val="0000CC"/>
                </a:solidFill>
                <a:latin typeface="Times New Roman" pitchFamily="18" charset="0"/>
              </a:rPr>
              <a:t>Chân dung của </a:t>
            </a:r>
            <a:r>
              <a:rPr lang="vi-VN" altLang="en-US" sz="2000" b="1">
                <a:solidFill>
                  <a:srgbClr val="0000CC"/>
                </a:solidFill>
                <a:latin typeface="Times New Roman" pitchFamily="18" charset="0"/>
              </a:rPr>
              <a:t>Nguyễn Ánh </a:t>
            </a:r>
          </a:p>
          <a:p>
            <a:pPr algn="ctr" eaLnBrk="1" hangingPunct="1">
              <a:spcBef>
                <a:spcPct val="0"/>
              </a:spcBef>
              <a:buFontTx/>
              <a:buNone/>
            </a:pPr>
            <a:r>
              <a:rPr lang="vi-VN" altLang="en-US" sz="2000" b="1">
                <a:solidFill>
                  <a:srgbClr val="0000CC"/>
                </a:solidFill>
                <a:latin typeface="Times New Roman" pitchFamily="18" charset="0"/>
              </a:rPr>
              <a:t>(</a:t>
            </a:r>
            <a:r>
              <a:rPr lang="en-US" altLang="en-US" sz="2000" b="1">
                <a:solidFill>
                  <a:srgbClr val="0000CC"/>
                </a:solidFill>
                <a:latin typeface="Times New Roman" pitchFamily="18" charset="0"/>
              </a:rPr>
              <a:t>vua Gia Long</a:t>
            </a:r>
            <a:r>
              <a:rPr lang="vi-VN" altLang="en-US" sz="2000" b="1">
                <a:solidFill>
                  <a:srgbClr val="0000CC"/>
                </a:solidFill>
                <a:latin typeface="Times New Roman" pitchFamily="18" charset="0"/>
              </a:rPr>
              <a:t>)</a:t>
            </a:r>
            <a:endParaRPr lang="en-US" altLang="en-US" sz="2000" b="1">
              <a:solidFill>
                <a:srgbClr val="0000CC"/>
              </a:solidFill>
              <a:latin typeface="Times New Roman" pitchFamily="18" charset="0"/>
            </a:endParaRPr>
          </a:p>
        </p:txBody>
      </p:sp>
    </p:spTree>
    <p:extLst>
      <p:ext uri="{BB962C8B-B14F-4D97-AF65-F5344CB8AC3E}">
        <p14:creationId xmlns:p14="http://schemas.microsoft.com/office/powerpoint/2010/main" val="23570066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3458" y="76200"/>
            <a:ext cx="8147044" cy="6400800"/>
          </a:xfrm>
          <a:prstGeom prst="rect">
            <a:avLst/>
          </a:prstGeom>
          <a:noFill/>
          <a:ln w="762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14339" name="Freeform 4"/>
          <p:cNvSpPr>
            <a:spLocks/>
          </p:cNvSpPr>
          <p:nvPr/>
        </p:nvSpPr>
        <p:spPr bwMode="auto">
          <a:xfrm>
            <a:off x="5690544" y="3657600"/>
            <a:ext cx="1422030" cy="369332"/>
          </a:xfrm>
          <a:custGeom>
            <a:avLst/>
            <a:gdLst>
              <a:gd name="T0" fmla="*/ 2147483646 w 647"/>
              <a:gd name="T1" fmla="*/ 2147483646 h 1175"/>
              <a:gd name="T2" fmla="*/ 2147483646 w 647"/>
              <a:gd name="T3" fmla="*/ 2147483646 h 1175"/>
              <a:gd name="T4" fmla="*/ 2147483646 w 647"/>
              <a:gd name="T5" fmla="*/ 2147483646 h 1175"/>
              <a:gd name="T6" fmla="*/ 2147483646 w 647"/>
              <a:gd name="T7" fmla="*/ 2147483646 h 1175"/>
              <a:gd name="T8" fmla="*/ 2147483646 w 647"/>
              <a:gd name="T9" fmla="*/ 2147483646 h 1175"/>
              <a:gd name="T10" fmla="*/ 2147483646 w 647"/>
              <a:gd name="T11" fmla="*/ 2147483646 h 1175"/>
              <a:gd name="T12" fmla="*/ 2147483646 w 647"/>
              <a:gd name="T13" fmla="*/ 2147483646 h 1175"/>
              <a:gd name="T14" fmla="*/ 2147483646 w 647"/>
              <a:gd name="T15" fmla="*/ 2147483646 h 1175"/>
              <a:gd name="T16" fmla="*/ 2147483646 w 647"/>
              <a:gd name="T17" fmla="*/ 2147483646 h 1175"/>
              <a:gd name="T18" fmla="*/ 2147483646 w 647"/>
              <a:gd name="T19" fmla="*/ 2147483646 h 1175"/>
              <a:gd name="T20" fmla="*/ 2147483646 w 647"/>
              <a:gd name="T21" fmla="*/ 2147483646 h 1175"/>
              <a:gd name="T22" fmla="*/ 2147483646 w 647"/>
              <a:gd name="T23" fmla="*/ 2147483646 h 1175"/>
              <a:gd name="T24" fmla="*/ 2147483646 w 647"/>
              <a:gd name="T25" fmla="*/ 2147483646 h 1175"/>
              <a:gd name="T26" fmla="*/ 2147483646 w 647"/>
              <a:gd name="T27" fmla="*/ 2147483646 h 1175"/>
              <a:gd name="T28" fmla="*/ 2147483646 w 647"/>
              <a:gd name="T29" fmla="*/ 2147483646 h 1175"/>
              <a:gd name="T30" fmla="*/ 2147483646 w 647"/>
              <a:gd name="T31" fmla="*/ 2147483646 h 1175"/>
              <a:gd name="T32" fmla="*/ 2147483646 w 647"/>
              <a:gd name="T33" fmla="*/ 2147483646 h 1175"/>
              <a:gd name="T34" fmla="*/ 2147483646 w 647"/>
              <a:gd name="T35" fmla="*/ 2147483646 h 1175"/>
              <a:gd name="T36" fmla="*/ 2147483646 w 647"/>
              <a:gd name="T37" fmla="*/ 2147483646 h 1175"/>
              <a:gd name="T38" fmla="*/ 2147483646 w 647"/>
              <a:gd name="T39" fmla="*/ 2147483646 h 1175"/>
              <a:gd name="T40" fmla="*/ 2147483646 w 647"/>
              <a:gd name="T41" fmla="*/ 2147483646 h 1175"/>
              <a:gd name="T42" fmla="*/ 2147483646 w 647"/>
              <a:gd name="T43" fmla="*/ 2147483646 h 1175"/>
              <a:gd name="T44" fmla="*/ 2147483646 w 647"/>
              <a:gd name="T45" fmla="*/ 2147483646 h 1175"/>
              <a:gd name="T46" fmla="*/ 2147483646 w 647"/>
              <a:gd name="T47" fmla="*/ 2147483646 h 1175"/>
              <a:gd name="T48" fmla="*/ 2147483646 w 647"/>
              <a:gd name="T49" fmla="*/ 2147483646 h 1175"/>
              <a:gd name="T50" fmla="*/ 2147483646 w 647"/>
              <a:gd name="T51" fmla="*/ 2147483646 h 1175"/>
              <a:gd name="T52" fmla="*/ 2147483646 w 647"/>
              <a:gd name="T53" fmla="*/ 2147483646 h 1175"/>
              <a:gd name="T54" fmla="*/ 2147483646 w 647"/>
              <a:gd name="T55" fmla="*/ 2147483646 h 117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47"/>
              <a:gd name="T85" fmla="*/ 0 h 1175"/>
              <a:gd name="T86" fmla="*/ 647 w 647"/>
              <a:gd name="T87" fmla="*/ 1175 h 117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47" h="1175">
                <a:moveTo>
                  <a:pt x="315" y="17"/>
                </a:moveTo>
                <a:cubicBezTo>
                  <a:pt x="291" y="21"/>
                  <a:pt x="267" y="29"/>
                  <a:pt x="243" y="29"/>
                </a:cubicBezTo>
                <a:cubicBezTo>
                  <a:pt x="138" y="29"/>
                  <a:pt x="245" y="0"/>
                  <a:pt x="159" y="29"/>
                </a:cubicBezTo>
                <a:cubicBezTo>
                  <a:pt x="119" y="88"/>
                  <a:pt x="100" y="77"/>
                  <a:pt x="27" y="89"/>
                </a:cubicBezTo>
                <a:cubicBezTo>
                  <a:pt x="19" y="101"/>
                  <a:pt x="0" y="111"/>
                  <a:pt x="3" y="125"/>
                </a:cubicBezTo>
                <a:cubicBezTo>
                  <a:pt x="6" y="137"/>
                  <a:pt x="28" y="131"/>
                  <a:pt x="39" y="137"/>
                </a:cubicBezTo>
                <a:cubicBezTo>
                  <a:pt x="52" y="143"/>
                  <a:pt x="63" y="153"/>
                  <a:pt x="75" y="161"/>
                </a:cubicBezTo>
                <a:cubicBezTo>
                  <a:pt x="79" y="173"/>
                  <a:pt x="81" y="186"/>
                  <a:pt x="87" y="197"/>
                </a:cubicBezTo>
                <a:cubicBezTo>
                  <a:pt x="93" y="210"/>
                  <a:pt x="109" y="219"/>
                  <a:pt x="111" y="233"/>
                </a:cubicBezTo>
                <a:cubicBezTo>
                  <a:pt x="112" y="239"/>
                  <a:pt x="84" y="377"/>
                  <a:pt x="75" y="389"/>
                </a:cubicBezTo>
                <a:cubicBezTo>
                  <a:pt x="67" y="399"/>
                  <a:pt x="51" y="397"/>
                  <a:pt x="39" y="401"/>
                </a:cubicBezTo>
                <a:cubicBezTo>
                  <a:pt x="11" y="485"/>
                  <a:pt x="40" y="570"/>
                  <a:pt x="111" y="617"/>
                </a:cubicBezTo>
                <a:cubicBezTo>
                  <a:pt x="102" y="696"/>
                  <a:pt x="64" y="830"/>
                  <a:pt x="99" y="905"/>
                </a:cubicBezTo>
                <a:cubicBezTo>
                  <a:pt x="108" y="924"/>
                  <a:pt x="139" y="913"/>
                  <a:pt x="159" y="917"/>
                </a:cubicBezTo>
                <a:cubicBezTo>
                  <a:pt x="163" y="937"/>
                  <a:pt x="158" y="961"/>
                  <a:pt x="171" y="977"/>
                </a:cubicBezTo>
                <a:cubicBezTo>
                  <a:pt x="228" y="1050"/>
                  <a:pt x="227" y="1008"/>
                  <a:pt x="279" y="1037"/>
                </a:cubicBezTo>
                <a:cubicBezTo>
                  <a:pt x="358" y="1081"/>
                  <a:pt x="359" y="1091"/>
                  <a:pt x="447" y="1109"/>
                </a:cubicBezTo>
                <a:cubicBezTo>
                  <a:pt x="459" y="1121"/>
                  <a:pt x="466" y="1141"/>
                  <a:pt x="483" y="1145"/>
                </a:cubicBezTo>
                <a:cubicBezTo>
                  <a:pt x="618" y="1175"/>
                  <a:pt x="508" y="1108"/>
                  <a:pt x="579" y="1061"/>
                </a:cubicBezTo>
                <a:cubicBezTo>
                  <a:pt x="591" y="1053"/>
                  <a:pt x="603" y="1045"/>
                  <a:pt x="615" y="1037"/>
                </a:cubicBezTo>
                <a:cubicBezTo>
                  <a:pt x="643" y="952"/>
                  <a:pt x="647" y="860"/>
                  <a:pt x="627" y="773"/>
                </a:cubicBezTo>
                <a:cubicBezTo>
                  <a:pt x="621" y="748"/>
                  <a:pt x="603" y="701"/>
                  <a:pt x="603" y="701"/>
                </a:cubicBezTo>
                <a:cubicBezTo>
                  <a:pt x="607" y="677"/>
                  <a:pt x="615" y="653"/>
                  <a:pt x="615" y="629"/>
                </a:cubicBezTo>
                <a:cubicBezTo>
                  <a:pt x="615" y="527"/>
                  <a:pt x="551" y="366"/>
                  <a:pt x="495" y="281"/>
                </a:cubicBezTo>
                <a:cubicBezTo>
                  <a:pt x="468" y="93"/>
                  <a:pt x="522" y="277"/>
                  <a:pt x="399" y="185"/>
                </a:cubicBezTo>
                <a:cubicBezTo>
                  <a:pt x="383" y="173"/>
                  <a:pt x="392" y="145"/>
                  <a:pt x="387" y="125"/>
                </a:cubicBezTo>
                <a:cubicBezTo>
                  <a:pt x="375" y="79"/>
                  <a:pt x="380" y="92"/>
                  <a:pt x="339" y="65"/>
                </a:cubicBezTo>
                <a:cubicBezTo>
                  <a:pt x="325" y="24"/>
                  <a:pt x="336" y="38"/>
                  <a:pt x="315" y="17"/>
                </a:cubicBezTo>
                <a:close/>
              </a:path>
            </a:pathLst>
          </a:custGeom>
          <a:solidFill>
            <a:srgbClr val="FFFF00"/>
          </a:solidFill>
          <a:ln w="12700">
            <a:solidFill>
              <a:srgbClr val="F88CE3"/>
            </a:solidFill>
            <a:round/>
            <a:headEnd/>
            <a:tailEnd/>
          </a:ln>
        </p:spPr>
        <p:txBody>
          <a:bodyPr>
            <a:spAutoFit/>
          </a:bodyPr>
          <a:lstStyle/>
          <a:p>
            <a:endParaRPr lang="en-US">
              <a:latin typeface="Times New Roman" pitchFamily="18" charset="0"/>
              <a:cs typeface="Times New Roman" pitchFamily="18" charset="0"/>
            </a:endParaRPr>
          </a:p>
        </p:txBody>
      </p:sp>
      <p:sp>
        <p:nvSpPr>
          <p:cNvPr id="14340" name="Text Box 6"/>
          <p:cNvSpPr txBox="1">
            <a:spLocks noChangeArrowheads="1"/>
          </p:cNvSpPr>
          <p:nvPr/>
        </p:nvSpPr>
        <p:spPr bwMode="auto">
          <a:xfrm>
            <a:off x="5260664" y="2514600"/>
            <a:ext cx="159766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1406" tIns="45703" rIns="91406" bIns="45703">
            <a:spAutoFit/>
          </a:bodyP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lgn="ctr" eaLnBrk="1" hangingPunct="1">
              <a:spcBef>
                <a:spcPct val="50000"/>
              </a:spcBef>
              <a:buClrTx/>
              <a:buFontTx/>
              <a:buNone/>
            </a:pPr>
            <a:r>
              <a:rPr lang="en-US" sz="1200" b="1">
                <a:solidFill>
                  <a:srgbClr val="0000FF"/>
                </a:solidFill>
                <a:latin typeface="Times New Roman" pitchFamily="18" charset="0"/>
                <a:cs typeface="Times New Roman" pitchFamily="18" charset="0"/>
              </a:rPr>
              <a:t>PHÚ XUÂN</a:t>
            </a:r>
          </a:p>
        </p:txBody>
      </p:sp>
      <p:sp>
        <p:nvSpPr>
          <p:cNvPr id="14341" name="Text Box 7"/>
          <p:cNvSpPr txBox="1">
            <a:spLocks noChangeArrowheads="1"/>
          </p:cNvSpPr>
          <p:nvPr/>
        </p:nvSpPr>
        <p:spPr bwMode="auto">
          <a:xfrm>
            <a:off x="6708086" y="3582989"/>
            <a:ext cx="170135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1406" tIns="45703" rIns="91406" bIns="45703">
            <a:spAutoFit/>
          </a:bodyP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lgn="ctr" eaLnBrk="1" hangingPunct="1">
              <a:spcBef>
                <a:spcPct val="50000"/>
              </a:spcBef>
              <a:buClrTx/>
              <a:buFontTx/>
              <a:buNone/>
            </a:pPr>
            <a:r>
              <a:rPr lang="en-US" sz="1200" b="1">
                <a:solidFill>
                  <a:srgbClr val="0000FF"/>
                </a:solidFill>
                <a:latin typeface="Times New Roman" pitchFamily="18" charset="0"/>
                <a:cs typeface="Times New Roman" pitchFamily="18" charset="0"/>
              </a:rPr>
              <a:t>QUY NHƠN</a:t>
            </a:r>
          </a:p>
        </p:txBody>
      </p:sp>
      <p:sp>
        <p:nvSpPr>
          <p:cNvPr id="14342" name="Text Box 8"/>
          <p:cNvSpPr txBox="1">
            <a:spLocks noChangeArrowheads="1"/>
          </p:cNvSpPr>
          <p:nvPr/>
        </p:nvSpPr>
        <p:spPr bwMode="auto">
          <a:xfrm>
            <a:off x="4943246" y="5105400"/>
            <a:ext cx="162517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1406" tIns="45703" rIns="91406" bIns="45703">
            <a:spAutoFit/>
          </a:bodyP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lgn="ctr" eaLnBrk="1" hangingPunct="1">
              <a:spcBef>
                <a:spcPct val="50000"/>
              </a:spcBef>
              <a:buClrTx/>
              <a:buFontTx/>
              <a:buNone/>
            </a:pPr>
            <a:r>
              <a:rPr lang="en-US" sz="1200" b="1">
                <a:solidFill>
                  <a:srgbClr val="0000FF"/>
                </a:solidFill>
                <a:latin typeface="Times New Roman" pitchFamily="18" charset="0"/>
                <a:cs typeface="Times New Roman" pitchFamily="18" charset="0"/>
              </a:rPr>
              <a:t>GIA ĐỊNH</a:t>
            </a:r>
          </a:p>
        </p:txBody>
      </p:sp>
      <p:sp>
        <p:nvSpPr>
          <p:cNvPr id="14343" name="Text Box 10"/>
          <p:cNvSpPr txBox="1">
            <a:spLocks noChangeArrowheads="1"/>
          </p:cNvSpPr>
          <p:nvPr/>
        </p:nvSpPr>
        <p:spPr bwMode="auto">
          <a:xfrm>
            <a:off x="4022736" y="5521325"/>
            <a:ext cx="142203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1406" tIns="45703" rIns="91406" bIns="45703">
            <a:spAutoFit/>
          </a:bodyP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lgn="ctr" eaLnBrk="1" hangingPunct="1">
              <a:spcBef>
                <a:spcPct val="50000"/>
              </a:spcBef>
              <a:buClrTx/>
              <a:buFontTx/>
              <a:buNone/>
            </a:pPr>
            <a:r>
              <a:rPr lang="en-US" sz="1200" b="1">
                <a:solidFill>
                  <a:srgbClr val="0000FF"/>
                </a:solidFill>
                <a:latin typeface="Times New Roman" pitchFamily="18" charset="0"/>
                <a:cs typeface="Times New Roman" pitchFamily="18" charset="0"/>
              </a:rPr>
              <a:t>CẦN THƠ</a:t>
            </a:r>
          </a:p>
        </p:txBody>
      </p:sp>
      <p:sp>
        <p:nvSpPr>
          <p:cNvPr id="14344" name="Text Box 11"/>
          <p:cNvSpPr txBox="1">
            <a:spLocks noChangeArrowheads="1"/>
          </p:cNvSpPr>
          <p:nvPr/>
        </p:nvSpPr>
        <p:spPr bwMode="auto">
          <a:xfrm>
            <a:off x="4422681" y="933450"/>
            <a:ext cx="121888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1406" tIns="45703" rIns="91406" bIns="45703">
            <a:spAutoFit/>
          </a:bodyP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lgn="ctr" eaLnBrk="1" hangingPunct="1">
              <a:spcBef>
                <a:spcPct val="50000"/>
              </a:spcBef>
              <a:buClrTx/>
              <a:buFontTx/>
              <a:buNone/>
            </a:pPr>
            <a:r>
              <a:rPr lang="en-US" sz="1200" b="1">
                <a:solidFill>
                  <a:srgbClr val="0000FF"/>
                </a:solidFill>
                <a:latin typeface="Times New Roman" pitchFamily="18" charset="0"/>
                <a:cs typeface="Times New Roman" pitchFamily="18" charset="0"/>
              </a:rPr>
              <a:t>THĂNG LONG</a:t>
            </a:r>
          </a:p>
        </p:txBody>
      </p:sp>
      <p:sp>
        <p:nvSpPr>
          <p:cNvPr id="191500" name="AutoShape 12"/>
          <p:cNvSpPr>
            <a:spLocks noChangeArrowheads="1"/>
          </p:cNvSpPr>
          <p:nvPr/>
        </p:nvSpPr>
        <p:spPr bwMode="auto">
          <a:xfrm>
            <a:off x="4448074" y="1063625"/>
            <a:ext cx="304721" cy="223838"/>
          </a:xfrm>
          <a:prstGeom prst="star5">
            <a:avLst/>
          </a:prstGeom>
          <a:solidFill>
            <a:srgbClr val="FF0066"/>
          </a:solidFill>
          <a:ln w="9525">
            <a:solidFill>
              <a:schemeClr val="tx1"/>
            </a:solidFill>
            <a:miter lim="800000"/>
            <a:headEnd/>
            <a:tailEnd/>
          </a:ln>
          <a:effectLst/>
        </p:spPr>
        <p:txBody>
          <a:bodyPr wrap="none" anchor="ctr"/>
          <a:lstStyle/>
          <a:p>
            <a:pPr eaLnBrk="1" hangingPunct="1">
              <a:defRPr/>
            </a:pPr>
            <a:endParaRPr lang="en-US" sz="2400">
              <a:latin typeface="Times New Roman" pitchFamily="18" charset="0"/>
              <a:cs typeface="Times New Roman" pitchFamily="18" charset="0"/>
            </a:endParaRPr>
          </a:p>
        </p:txBody>
      </p:sp>
      <p:grpSp>
        <p:nvGrpSpPr>
          <p:cNvPr id="14346" name="Group 16"/>
          <p:cNvGrpSpPr>
            <a:grpSpLocks/>
          </p:cNvGrpSpPr>
          <p:nvPr/>
        </p:nvGrpSpPr>
        <p:grpSpPr bwMode="auto">
          <a:xfrm>
            <a:off x="6377972" y="3581400"/>
            <a:ext cx="304721" cy="228600"/>
            <a:chOff x="3600" y="3552"/>
            <a:chExt cx="192" cy="192"/>
          </a:xfrm>
        </p:grpSpPr>
        <p:sp>
          <p:nvSpPr>
            <p:cNvPr id="14368" name="AutoShape 17"/>
            <p:cNvSpPr>
              <a:spLocks noChangeArrowheads="1"/>
            </p:cNvSpPr>
            <p:nvPr/>
          </p:nvSpPr>
          <p:spPr bwMode="auto">
            <a:xfrm>
              <a:off x="3600" y="3552"/>
              <a:ext cx="192" cy="144"/>
            </a:xfrm>
            <a:prstGeom prst="wave">
              <a:avLst>
                <a:gd name="adj1" fmla="val 13005"/>
                <a:gd name="adj2" fmla="val 0"/>
              </a:avLst>
            </a:prstGeom>
            <a:solidFill>
              <a:srgbClr val="FF3300"/>
            </a:solidFill>
            <a:ln w="9525">
              <a:solidFill>
                <a:srgbClr val="000000"/>
              </a:solidFill>
              <a:round/>
              <a:headEnd/>
              <a:tailEnd/>
            </a:ln>
          </p:spPr>
          <p:txBody>
            <a:bodyPr wrap="none" anchor="ct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eaLnBrk="1" hangingPunct="1">
                <a:spcBef>
                  <a:spcPct val="0"/>
                </a:spcBef>
                <a:buClrTx/>
                <a:buFontTx/>
                <a:buNone/>
              </a:pPr>
              <a:endParaRPr lang="en-US" sz="2400">
                <a:latin typeface="Times New Roman" pitchFamily="18" charset="0"/>
                <a:cs typeface="Times New Roman" pitchFamily="18" charset="0"/>
              </a:endParaRPr>
            </a:p>
          </p:txBody>
        </p:sp>
        <p:sp>
          <p:nvSpPr>
            <p:cNvPr id="14369" name="Line 18"/>
            <p:cNvSpPr>
              <a:spLocks noChangeShapeType="1"/>
            </p:cNvSpPr>
            <p:nvPr/>
          </p:nvSpPr>
          <p:spPr bwMode="auto">
            <a:xfrm>
              <a:off x="3600" y="3552"/>
              <a:ext cx="0" cy="19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grpSp>
      <p:sp>
        <p:nvSpPr>
          <p:cNvPr id="14347" name="Rectangle 19"/>
          <p:cNvSpPr>
            <a:spLocks noChangeArrowheads="1"/>
          </p:cNvSpPr>
          <p:nvPr/>
        </p:nvSpPr>
        <p:spPr bwMode="auto">
          <a:xfrm>
            <a:off x="6454152" y="3081338"/>
            <a:ext cx="1320456"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lgn="ctr" eaLnBrk="1" hangingPunct="1">
              <a:spcBef>
                <a:spcPct val="0"/>
              </a:spcBef>
              <a:buClrTx/>
              <a:buFontTx/>
              <a:buNone/>
            </a:pPr>
            <a:r>
              <a:rPr lang="en-US" sz="1200" b="1">
                <a:solidFill>
                  <a:srgbClr val="000066"/>
                </a:solidFill>
                <a:latin typeface="Times New Roman" pitchFamily="18" charset="0"/>
                <a:cs typeface="Times New Roman" pitchFamily="18" charset="0"/>
              </a:rPr>
              <a:t>QUẢNG NAM</a:t>
            </a:r>
          </a:p>
        </p:txBody>
      </p:sp>
      <p:sp>
        <p:nvSpPr>
          <p:cNvPr id="14348" name="Rectangle 20"/>
          <p:cNvSpPr>
            <a:spLocks noChangeArrowheads="1"/>
          </p:cNvSpPr>
          <p:nvPr/>
        </p:nvSpPr>
        <p:spPr bwMode="auto">
          <a:xfrm>
            <a:off x="6987413" y="4891088"/>
            <a:ext cx="142203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lgn="ctr" eaLnBrk="1" hangingPunct="1">
              <a:spcBef>
                <a:spcPct val="0"/>
              </a:spcBef>
              <a:buClrTx/>
              <a:buFontTx/>
              <a:buNone/>
            </a:pPr>
            <a:r>
              <a:rPr lang="en-US" sz="1200" b="1">
                <a:solidFill>
                  <a:srgbClr val="000066"/>
                </a:solidFill>
                <a:latin typeface="Times New Roman" pitchFamily="18" charset="0"/>
                <a:cs typeface="Times New Roman" pitchFamily="18" charset="0"/>
              </a:rPr>
              <a:t>BÌNH THUẬN</a:t>
            </a:r>
          </a:p>
        </p:txBody>
      </p:sp>
      <p:sp>
        <p:nvSpPr>
          <p:cNvPr id="22" name="Freeform 21"/>
          <p:cNvSpPr/>
          <p:nvPr/>
        </p:nvSpPr>
        <p:spPr>
          <a:xfrm>
            <a:off x="2444114" y="268288"/>
            <a:ext cx="4670266" cy="5937250"/>
          </a:xfrm>
          <a:custGeom>
            <a:avLst/>
            <a:gdLst>
              <a:gd name="connsiteX0" fmla="*/ 4233 w 3503083"/>
              <a:gd name="connsiteY0" fmla="*/ 455083 h 5937250"/>
              <a:gd name="connsiteX1" fmla="*/ 118533 w 3503083"/>
              <a:gd name="connsiteY1" fmla="*/ 277283 h 5937250"/>
              <a:gd name="connsiteX2" fmla="*/ 334433 w 3503083"/>
              <a:gd name="connsiteY2" fmla="*/ 442383 h 5937250"/>
              <a:gd name="connsiteX3" fmla="*/ 474133 w 3503083"/>
              <a:gd name="connsiteY3" fmla="*/ 302683 h 5937250"/>
              <a:gd name="connsiteX4" fmla="*/ 626533 w 3503083"/>
              <a:gd name="connsiteY4" fmla="*/ 340783 h 5937250"/>
              <a:gd name="connsiteX5" fmla="*/ 829733 w 3503083"/>
              <a:gd name="connsiteY5" fmla="*/ 391583 h 5937250"/>
              <a:gd name="connsiteX6" fmla="*/ 982133 w 3503083"/>
              <a:gd name="connsiteY6" fmla="*/ 277283 h 5937250"/>
              <a:gd name="connsiteX7" fmla="*/ 944033 w 3503083"/>
              <a:gd name="connsiteY7" fmla="*/ 264583 h 5937250"/>
              <a:gd name="connsiteX8" fmla="*/ 1134533 w 3503083"/>
              <a:gd name="connsiteY8" fmla="*/ 302683 h 5937250"/>
              <a:gd name="connsiteX9" fmla="*/ 1236133 w 3503083"/>
              <a:gd name="connsiteY9" fmla="*/ 86783 h 5937250"/>
              <a:gd name="connsiteX10" fmla="*/ 1452033 w 3503083"/>
              <a:gd name="connsiteY10" fmla="*/ 23283 h 5937250"/>
              <a:gd name="connsiteX11" fmla="*/ 1693333 w 3503083"/>
              <a:gd name="connsiteY11" fmla="*/ 226483 h 5937250"/>
              <a:gd name="connsiteX12" fmla="*/ 1934633 w 3503083"/>
              <a:gd name="connsiteY12" fmla="*/ 289983 h 5937250"/>
              <a:gd name="connsiteX13" fmla="*/ 2023533 w 3503083"/>
              <a:gd name="connsiteY13" fmla="*/ 251883 h 5937250"/>
              <a:gd name="connsiteX14" fmla="*/ 2163233 w 3503083"/>
              <a:gd name="connsiteY14" fmla="*/ 277283 h 5937250"/>
              <a:gd name="connsiteX15" fmla="*/ 2112433 w 3503083"/>
              <a:gd name="connsiteY15" fmla="*/ 467783 h 5937250"/>
              <a:gd name="connsiteX16" fmla="*/ 2175933 w 3503083"/>
              <a:gd name="connsiteY16" fmla="*/ 582083 h 5937250"/>
              <a:gd name="connsiteX17" fmla="*/ 2239433 w 3503083"/>
              <a:gd name="connsiteY17" fmla="*/ 632883 h 5937250"/>
              <a:gd name="connsiteX18" fmla="*/ 2404533 w 3503083"/>
              <a:gd name="connsiteY18" fmla="*/ 721783 h 5937250"/>
              <a:gd name="connsiteX19" fmla="*/ 2645833 w 3503083"/>
              <a:gd name="connsiteY19" fmla="*/ 747183 h 5937250"/>
              <a:gd name="connsiteX20" fmla="*/ 2734733 w 3503083"/>
              <a:gd name="connsiteY20" fmla="*/ 721783 h 5937250"/>
              <a:gd name="connsiteX21" fmla="*/ 2531533 w 3503083"/>
              <a:gd name="connsiteY21" fmla="*/ 874183 h 5937250"/>
              <a:gd name="connsiteX22" fmla="*/ 2328333 w 3503083"/>
              <a:gd name="connsiteY22" fmla="*/ 1001183 h 5937250"/>
              <a:gd name="connsiteX23" fmla="*/ 2188633 w 3503083"/>
              <a:gd name="connsiteY23" fmla="*/ 1013883 h 5937250"/>
              <a:gd name="connsiteX24" fmla="*/ 2061633 w 3503083"/>
              <a:gd name="connsiteY24" fmla="*/ 1128183 h 5937250"/>
              <a:gd name="connsiteX25" fmla="*/ 2048933 w 3503083"/>
              <a:gd name="connsiteY25" fmla="*/ 1229783 h 5937250"/>
              <a:gd name="connsiteX26" fmla="*/ 1985433 w 3503083"/>
              <a:gd name="connsiteY26" fmla="*/ 1305983 h 5937250"/>
              <a:gd name="connsiteX27" fmla="*/ 1833033 w 3503083"/>
              <a:gd name="connsiteY27" fmla="*/ 1382183 h 5937250"/>
              <a:gd name="connsiteX28" fmla="*/ 1706033 w 3503083"/>
              <a:gd name="connsiteY28" fmla="*/ 1521883 h 5937250"/>
              <a:gd name="connsiteX29" fmla="*/ 1604433 w 3503083"/>
              <a:gd name="connsiteY29" fmla="*/ 1725083 h 5937250"/>
              <a:gd name="connsiteX30" fmla="*/ 1629833 w 3503083"/>
              <a:gd name="connsiteY30" fmla="*/ 1788583 h 5937250"/>
              <a:gd name="connsiteX31" fmla="*/ 1782233 w 3503083"/>
              <a:gd name="connsiteY31" fmla="*/ 2017183 h 5937250"/>
              <a:gd name="connsiteX32" fmla="*/ 2023533 w 3503083"/>
              <a:gd name="connsiteY32" fmla="*/ 2194983 h 5937250"/>
              <a:gd name="connsiteX33" fmla="*/ 2010833 w 3503083"/>
              <a:gd name="connsiteY33" fmla="*/ 2321983 h 5937250"/>
              <a:gd name="connsiteX34" fmla="*/ 2226733 w 3503083"/>
              <a:gd name="connsiteY34" fmla="*/ 2487083 h 5937250"/>
              <a:gd name="connsiteX35" fmla="*/ 2455333 w 3503083"/>
              <a:gd name="connsiteY35" fmla="*/ 2652183 h 5937250"/>
              <a:gd name="connsiteX36" fmla="*/ 2671233 w 3503083"/>
              <a:gd name="connsiteY36" fmla="*/ 2779183 h 5937250"/>
              <a:gd name="connsiteX37" fmla="*/ 2887133 w 3503083"/>
              <a:gd name="connsiteY37" fmla="*/ 2880783 h 5937250"/>
              <a:gd name="connsiteX38" fmla="*/ 3039533 w 3503083"/>
              <a:gd name="connsiteY38" fmla="*/ 3096683 h 5937250"/>
              <a:gd name="connsiteX39" fmla="*/ 3204633 w 3503083"/>
              <a:gd name="connsiteY39" fmla="*/ 3223683 h 5937250"/>
              <a:gd name="connsiteX40" fmla="*/ 3344333 w 3503083"/>
              <a:gd name="connsiteY40" fmla="*/ 3477683 h 5937250"/>
              <a:gd name="connsiteX41" fmla="*/ 3433233 w 3503083"/>
              <a:gd name="connsiteY41" fmla="*/ 3744383 h 5937250"/>
              <a:gd name="connsiteX42" fmla="*/ 3471333 w 3503083"/>
              <a:gd name="connsiteY42" fmla="*/ 4112683 h 5937250"/>
              <a:gd name="connsiteX43" fmla="*/ 3496733 w 3503083"/>
              <a:gd name="connsiteY43" fmla="*/ 4353983 h 5937250"/>
              <a:gd name="connsiteX44" fmla="*/ 3433233 w 3503083"/>
              <a:gd name="connsiteY44" fmla="*/ 4633383 h 5937250"/>
              <a:gd name="connsiteX45" fmla="*/ 3357033 w 3503083"/>
              <a:gd name="connsiteY45" fmla="*/ 4773083 h 5937250"/>
              <a:gd name="connsiteX46" fmla="*/ 3153833 w 3503083"/>
              <a:gd name="connsiteY46" fmla="*/ 4874683 h 5937250"/>
              <a:gd name="connsiteX47" fmla="*/ 2925233 w 3503083"/>
              <a:gd name="connsiteY47" fmla="*/ 4963583 h 5937250"/>
              <a:gd name="connsiteX48" fmla="*/ 2645833 w 3503083"/>
              <a:gd name="connsiteY48" fmla="*/ 5115983 h 5937250"/>
              <a:gd name="connsiteX49" fmla="*/ 2429933 w 3503083"/>
              <a:gd name="connsiteY49" fmla="*/ 5217583 h 5937250"/>
              <a:gd name="connsiteX50" fmla="*/ 2239433 w 3503083"/>
              <a:gd name="connsiteY50" fmla="*/ 5293783 h 5937250"/>
              <a:gd name="connsiteX51" fmla="*/ 2163233 w 3503083"/>
              <a:gd name="connsiteY51" fmla="*/ 5293783 h 5937250"/>
              <a:gd name="connsiteX52" fmla="*/ 2125133 w 3503083"/>
              <a:gd name="connsiteY52" fmla="*/ 5306483 h 5937250"/>
              <a:gd name="connsiteX53" fmla="*/ 2087033 w 3503083"/>
              <a:gd name="connsiteY53" fmla="*/ 5433483 h 5937250"/>
              <a:gd name="connsiteX54" fmla="*/ 1909233 w 3503083"/>
              <a:gd name="connsiteY54" fmla="*/ 5547783 h 5937250"/>
              <a:gd name="connsiteX55" fmla="*/ 1642533 w 3503083"/>
              <a:gd name="connsiteY55" fmla="*/ 5738283 h 5937250"/>
              <a:gd name="connsiteX56" fmla="*/ 1540933 w 3503083"/>
              <a:gd name="connsiteY56" fmla="*/ 5700183 h 5937250"/>
              <a:gd name="connsiteX57" fmla="*/ 1452033 w 3503083"/>
              <a:gd name="connsiteY57" fmla="*/ 5776383 h 5937250"/>
              <a:gd name="connsiteX58" fmla="*/ 1248833 w 3503083"/>
              <a:gd name="connsiteY58" fmla="*/ 5928783 h 5937250"/>
              <a:gd name="connsiteX59" fmla="*/ 1248833 w 3503083"/>
              <a:gd name="connsiteY59" fmla="*/ 5827183 h 5937250"/>
              <a:gd name="connsiteX60" fmla="*/ 1248833 w 3503083"/>
              <a:gd name="connsiteY60" fmla="*/ 5789083 h 5937250"/>
              <a:gd name="connsiteX61" fmla="*/ 1223433 w 3503083"/>
              <a:gd name="connsiteY61" fmla="*/ 5662083 h 5937250"/>
              <a:gd name="connsiteX62" fmla="*/ 1223433 w 3503083"/>
              <a:gd name="connsiteY62" fmla="*/ 5408083 h 5937250"/>
              <a:gd name="connsiteX63" fmla="*/ 1413933 w 3503083"/>
              <a:gd name="connsiteY63" fmla="*/ 5331883 h 5937250"/>
              <a:gd name="connsiteX64" fmla="*/ 1083733 w 3503083"/>
              <a:gd name="connsiteY64" fmla="*/ 5255683 h 5937250"/>
              <a:gd name="connsiteX65" fmla="*/ 1058333 w 3503083"/>
              <a:gd name="connsiteY65" fmla="*/ 5217583 h 5937250"/>
              <a:gd name="connsiteX66" fmla="*/ 1071033 w 3503083"/>
              <a:gd name="connsiteY66" fmla="*/ 5103283 h 5937250"/>
              <a:gd name="connsiteX67" fmla="*/ 1299633 w 3503083"/>
              <a:gd name="connsiteY67" fmla="*/ 5128683 h 5937250"/>
              <a:gd name="connsiteX68" fmla="*/ 1350433 w 3503083"/>
              <a:gd name="connsiteY68" fmla="*/ 4988983 h 5937250"/>
              <a:gd name="connsiteX69" fmla="*/ 1604433 w 3503083"/>
              <a:gd name="connsiteY69" fmla="*/ 4938183 h 5937250"/>
              <a:gd name="connsiteX70" fmla="*/ 1769533 w 3503083"/>
              <a:gd name="connsiteY70" fmla="*/ 5001683 h 5937250"/>
              <a:gd name="connsiteX71" fmla="*/ 1871133 w 3503083"/>
              <a:gd name="connsiteY71" fmla="*/ 4988983 h 5937250"/>
              <a:gd name="connsiteX72" fmla="*/ 1756833 w 3503083"/>
              <a:gd name="connsiteY72" fmla="*/ 4836583 h 5937250"/>
              <a:gd name="connsiteX73" fmla="*/ 1756833 w 3503083"/>
              <a:gd name="connsiteY73" fmla="*/ 4734983 h 5937250"/>
              <a:gd name="connsiteX74" fmla="*/ 1820333 w 3503083"/>
              <a:gd name="connsiteY74" fmla="*/ 4658783 h 5937250"/>
              <a:gd name="connsiteX75" fmla="*/ 1985433 w 3503083"/>
              <a:gd name="connsiteY75" fmla="*/ 4696883 h 5937250"/>
              <a:gd name="connsiteX76" fmla="*/ 2036233 w 3503083"/>
              <a:gd name="connsiteY76" fmla="*/ 4569883 h 5937250"/>
              <a:gd name="connsiteX77" fmla="*/ 2252133 w 3503083"/>
              <a:gd name="connsiteY77" fmla="*/ 4506383 h 5937250"/>
              <a:gd name="connsiteX78" fmla="*/ 2391833 w 3503083"/>
              <a:gd name="connsiteY78" fmla="*/ 4417483 h 5937250"/>
              <a:gd name="connsiteX79" fmla="*/ 2607733 w 3503083"/>
              <a:gd name="connsiteY79" fmla="*/ 4315883 h 5937250"/>
              <a:gd name="connsiteX80" fmla="*/ 2531533 w 3503083"/>
              <a:gd name="connsiteY80" fmla="*/ 4125383 h 5937250"/>
              <a:gd name="connsiteX81" fmla="*/ 2607733 w 3503083"/>
              <a:gd name="connsiteY81" fmla="*/ 3960283 h 5937250"/>
              <a:gd name="connsiteX82" fmla="*/ 2468033 w 3503083"/>
              <a:gd name="connsiteY82" fmla="*/ 3744383 h 5937250"/>
              <a:gd name="connsiteX83" fmla="*/ 2506133 w 3503083"/>
              <a:gd name="connsiteY83" fmla="*/ 3490383 h 5937250"/>
              <a:gd name="connsiteX84" fmla="*/ 2544233 w 3503083"/>
              <a:gd name="connsiteY84" fmla="*/ 3337983 h 5937250"/>
              <a:gd name="connsiteX85" fmla="*/ 2480733 w 3503083"/>
              <a:gd name="connsiteY85" fmla="*/ 3172883 h 5937250"/>
              <a:gd name="connsiteX86" fmla="*/ 2379133 w 3503083"/>
              <a:gd name="connsiteY86" fmla="*/ 3058583 h 5937250"/>
              <a:gd name="connsiteX87" fmla="*/ 2518833 w 3503083"/>
              <a:gd name="connsiteY87" fmla="*/ 2995083 h 5937250"/>
              <a:gd name="connsiteX88" fmla="*/ 2328333 w 3503083"/>
              <a:gd name="connsiteY88" fmla="*/ 2868083 h 5937250"/>
              <a:gd name="connsiteX89" fmla="*/ 2137833 w 3503083"/>
              <a:gd name="connsiteY89" fmla="*/ 2728383 h 5937250"/>
              <a:gd name="connsiteX90" fmla="*/ 1998133 w 3503083"/>
              <a:gd name="connsiteY90" fmla="*/ 2525183 h 5937250"/>
              <a:gd name="connsiteX91" fmla="*/ 1820333 w 3503083"/>
              <a:gd name="connsiteY91" fmla="*/ 2423583 h 5937250"/>
              <a:gd name="connsiteX92" fmla="*/ 1642533 w 3503083"/>
              <a:gd name="connsiteY92" fmla="*/ 2283883 h 5937250"/>
              <a:gd name="connsiteX93" fmla="*/ 1452033 w 3503083"/>
              <a:gd name="connsiteY93" fmla="*/ 2093383 h 5937250"/>
              <a:gd name="connsiteX94" fmla="*/ 1388533 w 3503083"/>
              <a:gd name="connsiteY94" fmla="*/ 1940983 h 5937250"/>
              <a:gd name="connsiteX95" fmla="*/ 1198033 w 3503083"/>
              <a:gd name="connsiteY95" fmla="*/ 1839383 h 5937250"/>
              <a:gd name="connsiteX96" fmla="*/ 944033 w 3503083"/>
              <a:gd name="connsiteY96" fmla="*/ 1750483 h 5937250"/>
              <a:gd name="connsiteX97" fmla="*/ 778933 w 3503083"/>
              <a:gd name="connsiteY97" fmla="*/ 1661583 h 5937250"/>
              <a:gd name="connsiteX98" fmla="*/ 880533 w 3503083"/>
              <a:gd name="connsiteY98" fmla="*/ 1547283 h 5937250"/>
              <a:gd name="connsiteX99" fmla="*/ 1236133 w 3503083"/>
              <a:gd name="connsiteY99" fmla="*/ 1483783 h 5937250"/>
              <a:gd name="connsiteX100" fmla="*/ 1261533 w 3503083"/>
              <a:gd name="connsiteY100" fmla="*/ 1369483 h 5937250"/>
              <a:gd name="connsiteX101" fmla="*/ 1134533 w 3503083"/>
              <a:gd name="connsiteY101" fmla="*/ 1305983 h 5937250"/>
              <a:gd name="connsiteX102" fmla="*/ 1159933 w 3503083"/>
              <a:gd name="connsiteY102" fmla="*/ 1204383 h 5937250"/>
              <a:gd name="connsiteX103" fmla="*/ 1020233 w 3503083"/>
              <a:gd name="connsiteY103" fmla="*/ 1255183 h 5937250"/>
              <a:gd name="connsiteX104" fmla="*/ 1134533 w 3503083"/>
              <a:gd name="connsiteY104" fmla="*/ 1115483 h 5937250"/>
              <a:gd name="connsiteX105" fmla="*/ 880533 w 3503083"/>
              <a:gd name="connsiteY105" fmla="*/ 1026583 h 5937250"/>
              <a:gd name="connsiteX106" fmla="*/ 728133 w 3503083"/>
              <a:gd name="connsiteY106" fmla="*/ 1115483 h 5937250"/>
              <a:gd name="connsiteX107" fmla="*/ 512233 w 3503083"/>
              <a:gd name="connsiteY107" fmla="*/ 1064683 h 5937250"/>
              <a:gd name="connsiteX108" fmla="*/ 321733 w 3503083"/>
              <a:gd name="connsiteY108" fmla="*/ 924983 h 5937250"/>
              <a:gd name="connsiteX109" fmla="*/ 309033 w 3503083"/>
              <a:gd name="connsiteY109" fmla="*/ 823383 h 5937250"/>
              <a:gd name="connsiteX110" fmla="*/ 347133 w 3503083"/>
              <a:gd name="connsiteY110" fmla="*/ 759883 h 5937250"/>
              <a:gd name="connsiteX111" fmla="*/ 258233 w 3503083"/>
              <a:gd name="connsiteY111" fmla="*/ 696383 h 5937250"/>
              <a:gd name="connsiteX112" fmla="*/ 182033 w 3503083"/>
              <a:gd name="connsiteY112" fmla="*/ 709083 h 5937250"/>
              <a:gd name="connsiteX113" fmla="*/ 93133 w 3503083"/>
              <a:gd name="connsiteY113" fmla="*/ 556683 h 5937250"/>
              <a:gd name="connsiteX114" fmla="*/ 4233 w 3503083"/>
              <a:gd name="connsiteY114" fmla="*/ 455083 h 593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3503083" h="5937250">
                <a:moveTo>
                  <a:pt x="4233" y="455083"/>
                </a:moveTo>
                <a:cubicBezTo>
                  <a:pt x="8466" y="408516"/>
                  <a:pt x="63500" y="279400"/>
                  <a:pt x="118533" y="277283"/>
                </a:cubicBezTo>
                <a:cubicBezTo>
                  <a:pt x="173566" y="275166"/>
                  <a:pt x="275166" y="438150"/>
                  <a:pt x="334433" y="442383"/>
                </a:cubicBezTo>
                <a:cubicBezTo>
                  <a:pt x="393700" y="446616"/>
                  <a:pt x="425450" y="319616"/>
                  <a:pt x="474133" y="302683"/>
                </a:cubicBezTo>
                <a:cubicBezTo>
                  <a:pt x="522816" y="285750"/>
                  <a:pt x="626533" y="340783"/>
                  <a:pt x="626533" y="340783"/>
                </a:cubicBezTo>
                <a:cubicBezTo>
                  <a:pt x="685800" y="355600"/>
                  <a:pt x="770466" y="402166"/>
                  <a:pt x="829733" y="391583"/>
                </a:cubicBezTo>
                <a:cubicBezTo>
                  <a:pt x="889000" y="381000"/>
                  <a:pt x="963083" y="298449"/>
                  <a:pt x="982133" y="277283"/>
                </a:cubicBezTo>
                <a:cubicBezTo>
                  <a:pt x="1001183" y="256117"/>
                  <a:pt x="918633" y="260350"/>
                  <a:pt x="944033" y="264583"/>
                </a:cubicBezTo>
                <a:cubicBezTo>
                  <a:pt x="969433" y="268816"/>
                  <a:pt x="1085850" y="332316"/>
                  <a:pt x="1134533" y="302683"/>
                </a:cubicBezTo>
                <a:cubicBezTo>
                  <a:pt x="1183216" y="273050"/>
                  <a:pt x="1183216" y="133350"/>
                  <a:pt x="1236133" y="86783"/>
                </a:cubicBezTo>
                <a:cubicBezTo>
                  <a:pt x="1289050" y="40216"/>
                  <a:pt x="1375833" y="0"/>
                  <a:pt x="1452033" y="23283"/>
                </a:cubicBezTo>
                <a:cubicBezTo>
                  <a:pt x="1528233" y="46566"/>
                  <a:pt x="1612900" y="182033"/>
                  <a:pt x="1693333" y="226483"/>
                </a:cubicBezTo>
                <a:cubicBezTo>
                  <a:pt x="1773766" y="270933"/>
                  <a:pt x="1879600" y="285750"/>
                  <a:pt x="1934633" y="289983"/>
                </a:cubicBezTo>
                <a:cubicBezTo>
                  <a:pt x="1989666" y="294216"/>
                  <a:pt x="1985433" y="254000"/>
                  <a:pt x="2023533" y="251883"/>
                </a:cubicBezTo>
                <a:cubicBezTo>
                  <a:pt x="2061633" y="249766"/>
                  <a:pt x="2148416" y="241300"/>
                  <a:pt x="2163233" y="277283"/>
                </a:cubicBezTo>
                <a:cubicBezTo>
                  <a:pt x="2178050" y="313266"/>
                  <a:pt x="2110316" y="416983"/>
                  <a:pt x="2112433" y="467783"/>
                </a:cubicBezTo>
                <a:cubicBezTo>
                  <a:pt x="2114550" y="518583"/>
                  <a:pt x="2154766" y="554566"/>
                  <a:pt x="2175933" y="582083"/>
                </a:cubicBezTo>
                <a:cubicBezTo>
                  <a:pt x="2197100" y="609600"/>
                  <a:pt x="2201333" y="609600"/>
                  <a:pt x="2239433" y="632883"/>
                </a:cubicBezTo>
                <a:cubicBezTo>
                  <a:pt x="2277533" y="656166"/>
                  <a:pt x="2336800" y="702733"/>
                  <a:pt x="2404533" y="721783"/>
                </a:cubicBezTo>
                <a:cubicBezTo>
                  <a:pt x="2472266" y="740833"/>
                  <a:pt x="2590800" y="747183"/>
                  <a:pt x="2645833" y="747183"/>
                </a:cubicBezTo>
                <a:cubicBezTo>
                  <a:pt x="2700866" y="747183"/>
                  <a:pt x="2753783" y="700617"/>
                  <a:pt x="2734733" y="721783"/>
                </a:cubicBezTo>
                <a:cubicBezTo>
                  <a:pt x="2715683" y="742949"/>
                  <a:pt x="2599266" y="827616"/>
                  <a:pt x="2531533" y="874183"/>
                </a:cubicBezTo>
                <a:cubicBezTo>
                  <a:pt x="2463800" y="920750"/>
                  <a:pt x="2385483" y="977900"/>
                  <a:pt x="2328333" y="1001183"/>
                </a:cubicBezTo>
                <a:cubicBezTo>
                  <a:pt x="2271183" y="1024466"/>
                  <a:pt x="2233083" y="992716"/>
                  <a:pt x="2188633" y="1013883"/>
                </a:cubicBezTo>
                <a:cubicBezTo>
                  <a:pt x="2144183" y="1035050"/>
                  <a:pt x="2084916" y="1092200"/>
                  <a:pt x="2061633" y="1128183"/>
                </a:cubicBezTo>
                <a:cubicBezTo>
                  <a:pt x="2038350" y="1164166"/>
                  <a:pt x="2061633" y="1200150"/>
                  <a:pt x="2048933" y="1229783"/>
                </a:cubicBezTo>
                <a:cubicBezTo>
                  <a:pt x="2036233" y="1259416"/>
                  <a:pt x="2021416" y="1280583"/>
                  <a:pt x="1985433" y="1305983"/>
                </a:cubicBezTo>
                <a:cubicBezTo>
                  <a:pt x="1949450" y="1331383"/>
                  <a:pt x="1879600" y="1346200"/>
                  <a:pt x="1833033" y="1382183"/>
                </a:cubicBezTo>
                <a:cubicBezTo>
                  <a:pt x="1786466" y="1418166"/>
                  <a:pt x="1744133" y="1464733"/>
                  <a:pt x="1706033" y="1521883"/>
                </a:cubicBezTo>
                <a:cubicBezTo>
                  <a:pt x="1667933" y="1579033"/>
                  <a:pt x="1617133" y="1680633"/>
                  <a:pt x="1604433" y="1725083"/>
                </a:cubicBezTo>
                <a:cubicBezTo>
                  <a:pt x="1591733" y="1769533"/>
                  <a:pt x="1600200" y="1739900"/>
                  <a:pt x="1629833" y="1788583"/>
                </a:cubicBezTo>
                <a:cubicBezTo>
                  <a:pt x="1659466" y="1837266"/>
                  <a:pt x="1716616" y="1949450"/>
                  <a:pt x="1782233" y="2017183"/>
                </a:cubicBezTo>
                <a:cubicBezTo>
                  <a:pt x="1847850" y="2084916"/>
                  <a:pt x="1985433" y="2144183"/>
                  <a:pt x="2023533" y="2194983"/>
                </a:cubicBezTo>
                <a:cubicBezTo>
                  <a:pt x="2061633" y="2245783"/>
                  <a:pt x="1976966" y="2273300"/>
                  <a:pt x="2010833" y="2321983"/>
                </a:cubicBezTo>
                <a:cubicBezTo>
                  <a:pt x="2044700" y="2370666"/>
                  <a:pt x="2152650" y="2432050"/>
                  <a:pt x="2226733" y="2487083"/>
                </a:cubicBezTo>
                <a:cubicBezTo>
                  <a:pt x="2300816" y="2542116"/>
                  <a:pt x="2381250" y="2603500"/>
                  <a:pt x="2455333" y="2652183"/>
                </a:cubicBezTo>
                <a:cubicBezTo>
                  <a:pt x="2529416" y="2700866"/>
                  <a:pt x="2599266" y="2741083"/>
                  <a:pt x="2671233" y="2779183"/>
                </a:cubicBezTo>
                <a:cubicBezTo>
                  <a:pt x="2743200" y="2817283"/>
                  <a:pt x="2825750" y="2827866"/>
                  <a:pt x="2887133" y="2880783"/>
                </a:cubicBezTo>
                <a:cubicBezTo>
                  <a:pt x="2948516" y="2933700"/>
                  <a:pt x="2986616" y="3039533"/>
                  <a:pt x="3039533" y="3096683"/>
                </a:cubicBezTo>
                <a:cubicBezTo>
                  <a:pt x="3092450" y="3153833"/>
                  <a:pt x="3153833" y="3160183"/>
                  <a:pt x="3204633" y="3223683"/>
                </a:cubicBezTo>
                <a:cubicBezTo>
                  <a:pt x="3255433" y="3287183"/>
                  <a:pt x="3306233" y="3390900"/>
                  <a:pt x="3344333" y="3477683"/>
                </a:cubicBezTo>
                <a:cubicBezTo>
                  <a:pt x="3382433" y="3564466"/>
                  <a:pt x="3412066" y="3638550"/>
                  <a:pt x="3433233" y="3744383"/>
                </a:cubicBezTo>
                <a:cubicBezTo>
                  <a:pt x="3454400" y="3850216"/>
                  <a:pt x="3460750" y="4011083"/>
                  <a:pt x="3471333" y="4112683"/>
                </a:cubicBezTo>
                <a:cubicBezTo>
                  <a:pt x="3481916" y="4214283"/>
                  <a:pt x="3503083" y="4267200"/>
                  <a:pt x="3496733" y="4353983"/>
                </a:cubicBezTo>
                <a:cubicBezTo>
                  <a:pt x="3490383" y="4440766"/>
                  <a:pt x="3456516" y="4563533"/>
                  <a:pt x="3433233" y="4633383"/>
                </a:cubicBezTo>
                <a:cubicBezTo>
                  <a:pt x="3409950" y="4703233"/>
                  <a:pt x="3403600" y="4732866"/>
                  <a:pt x="3357033" y="4773083"/>
                </a:cubicBezTo>
                <a:cubicBezTo>
                  <a:pt x="3310466" y="4813300"/>
                  <a:pt x="3225800" y="4842933"/>
                  <a:pt x="3153833" y="4874683"/>
                </a:cubicBezTo>
                <a:cubicBezTo>
                  <a:pt x="3081866" y="4906433"/>
                  <a:pt x="3009900" y="4923366"/>
                  <a:pt x="2925233" y="4963583"/>
                </a:cubicBezTo>
                <a:cubicBezTo>
                  <a:pt x="2840566" y="5003800"/>
                  <a:pt x="2728383" y="5073650"/>
                  <a:pt x="2645833" y="5115983"/>
                </a:cubicBezTo>
                <a:cubicBezTo>
                  <a:pt x="2563283" y="5158316"/>
                  <a:pt x="2497666" y="5187950"/>
                  <a:pt x="2429933" y="5217583"/>
                </a:cubicBezTo>
                <a:cubicBezTo>
                  <a:pt x="2362200" y="5247216"/>
                  <a:pt x="2283883" y="5281083"/>
                  <a:pt x="2239433" y="5293783"/>
                </a:cubicBezTo>
                <a:cubicBezTo>
                  <a:pt x="2194983" y="5306483"/>
                  <a:pt x="2182283" y="5291666"/>
                  <a:pt x="2163233" y="5293783"/>
                </a:cubicBezTo>
                <a:cubicBezTo>
                  <a:pt x="2144183" y="5295900"/>
                  <a:pt x="2137833" y="5283200"/>
                  <a:pt x="2125133" y="5306483"/>
                </a:cubicBezTo>
                <a:cubicBezTo>
                  <a:pt x="2112433" y="5329766"/>
                  <a:pt x="2123016" y="5393266"/>
                  <a:pt x="2087033" y="5433483"/>
                </a:cubicBezTo>
                <a:cubicBezTo>
                  <a:pt x="2051050" y="5473700"/>
                  <a:pt x="1983316" y="5496983"/>
                  <a:pt x="1909233" y="5547783"/>
                </a:cubicBezTo>
                <a:cubicBezTo>
                  <a:pt x="1835150" y="5598583"/>
                  <a:pt x="1703916" y="5712883"/>
                  <a:pt x="1642533" y="5738283"/>
                </a:cubicBezTo>
                <a:cubicBezTo>
                  <a:pt x="1581150" y="5763683"/>
                  <a:pt x="1572683" y="5693833"/>
                  <a:pt x="1540933" y="5700183"/>
                </a:cubicBezTo>
                <a:cubicBezTo>
                  <a:pt x="1509183" y="5706533"/>
                  <a:pt x="1500716" y="5738283"/>
                  <a:pt x="1452033" y="5776383"/>
                </a:cubicBezTo>
                <a:cubicBezTo>
                  <a:pt x="1403350" y="5814483"/>
                  <a:pt x="1282700" y="5920316"/>
                  <a:pt x="1248833" y="5928783"/>
                </a:cubicBezTo>
                <a:cubicBezTo>
                  <a:pt x="1214966" y="5937250"/>
                  <a:pt x="1248833" y="5827183"/>
                  <a:pt x="1248833" y="5827183"/>
                </a:cubicBezTo>
                <a:cubicBezTo>
                  <a:pt x="1248833" y="5803900"/>
                  <a:pt x="1253066" y="5816600"/>
                  <a:pt x="1248833" y="5789083"/>
                </a:cubicBezTo>
                <a:cubicBezTo>
                  <a:pt x="1244600" y="5761566"/>
                  <a:pt x="1227666" y="5725583"/>
                  <a:pt x="1223433" y="5662083"/>
                </a:cubicBezTo>
                <a:cubicBezTo>
                  <a:pt x="1219200" y="5598583"/>
                  <a:pt x="1191683" y="5463116"/>
                  <a:pt x="1223433" y="5408083"/>
                </a:cubicBezTo>
                <a:cubicBezTo>
                  <a:pt x="1255183" y="5353050"/>
                  <a:pt x="1437216" y="5357283"/>
                  <a:pt x="1413933" y="5331883"/>
                </a:cubicBezTo>
                <a:cubicBezTo>
                  <a:pt x="1390650" y="5306483"/>
                  <a:pt x="1143000" y="5274733"/>
                  <a:pt x="1083733" y="5255683"/>
                </a:cubicBezTo>
                <a:cubicBezTo>
                  <a:pt x="1024466" y="5236633"/>
                  <a:pt x="1060450" y="5242983"/>
                  <a:pt x="1058333" y="5217583"/>
                </a:cubicBezTo>
                <a:cubicBezTo>
                  <a:pt x="1056216" y="5192183"/>
                  <a:pt x="1030816" y="5118100"/>
                  <a:pt x="1071033" y="5103283"/>
                </a:cubicBezTo>
                <a:cubicBezTo>
                  <a:pt x="1111250" y="5088466"/>
                  <a:pt x="1253066" y="5147733"/>
                  <a:pt x="1299633" y="5128683"/>
                </a:cubicBezTo>
                <a:cubicBezTo>
                  <a:pt x="1346200" y="5109633"/>
                  <a:pt x="1299633" y="5020733"/>
                  <a:pt x="1350433" y="4988983"/>
                </a:cubicBezTo>
                <a:cubicBezTo>
                  <a:pt x="1401233" y="4957233"/>
                  <a:pt x="1534583" y="4936066"/>
                  <a:pt x="1604433" y="4938183"/>
                </a:cubicBezTo>
                <a:cubicBezTo>
                  <a:pt x="1674283" y="4940300"/>
                  <a:pt x="1725083" y="4993216"/>
                  <a:pt x="1769533" y="5001683"/>
                </a:cubicBezTo>
                <a:cubicBezTo>
                  <a:pt x="1813983" y="5010150"/>
                  <a:pt x="1873250" y="5016500"/>
                  <a:pt x="1871133" y="4988983"/>
                </a:cubicBezTo>
                <a:cubicBezTo>
                  <a:pt x="1869016" y="4961466"/>
                  <a:pt x="1775883" y="4878916"/>
                  <a:pt x="1756833" y="4836583"/>
                </a:cubicBezTo>
                <a:cubicBezTo>
                  <a:pt x="1737783" y="4794250"/>
                  <a:pt x="1746250" y="4764616"/>
                  <a:pt x="1756833" y="4734983"/>
                </a:cubicBezTo>
                <a:cubicBezTo>
                  <a:pt x="1767416" y="4705350"/>
                  <a:pt x="1782233" y="4665133"/>
                  <a:pt x="1820333" y="4658783"/>
                </a:cubicBezTo>
                <a:cubicBezTo>
                  <a:pt x="1858433" y="4652433"/>
                  <a:pt x="1949450" y="4711700"/>
                  <a:pt x="1985433" y="4696883"/>
                </a:cubicBezTo>
                <a:cubicBezTo>
                  <a:pt x="2021416" y="4682066"/>
                  <a:pt x="1991783" y="4601633"/>
                  <a:pt x="2036233" y="4569883"/>
                </a:cubicBezTo>
                <a:cubicBezTo>
                  <a:pt x="2080683" y="4538133"/>
                  <a:pt x="2192866" y="4531783"/>
                  <a:pt x="2252133" y="4506383"/>
                </a:cubicBezTo>
                <a:cubicBezTo>
                  <a:pt x="2311400" y="4480983"/>
                  <a:pt x="2332566" y="4449233"/>
                  <a:pt x="2391833" y="4417483"/>
                </a:cubicBezTo>
                <a:cubicBezTo>
                  <a:pt x="2451100" y="4385733"/>
                  <a:pt x="2584450" y="4364566"/>
                  <a:pt x="2607733" y="4315883"/>
                </a:cubicBezTo>
                <a:cubicBezTo>
                  <a:pt x="2631016" y="4267200"/>
                  <a:pt x="2531533" y="4184650"/>
                  <a:pt x="2531533" y="4125383"/>
                </a:cubicBezTo>
                <a:cubicBezTo>
                  <a:pt x="2531533" y="4066116"/>
                  <a:pt x="2618316" y="4023783"/>
                  <a:pt x="2607733" y="3960283"/>
                </a:cubicBezTo>
                <a:cubicBezTo>
                  <a:pt x="2597150" y="3896783"/>
                  <a:pt x="2484966" y="3822700"/>
                  <a:pt x="2468033" y="3744383"/>
                </a:cubicBezTo>
                <a:cubicBezTo>
                  <a:pt x="2451100" y="3666066"/>
                  <a:pt x="2493433" y="3558116"/>
                  <a:pt x="2506133" y="3490383"/>
                </a:cubicBezTo>
                <a:cubicBezTo>
                  <a:pt x="2518833" y="3422650"/>
                  <a:pt x="2548466" y="3390900"/>
                  <a:pt x="2544233" y="3337983"/>
                </a:cubicBezTo>
                <a:cubicBezTo>
                  <a:pt x="2540000" y="3285066"/>
                  <a:pt x="2508250" y="3219450"/>
                  <a:pt x="2480733" y="3172883"/>
                </a:cubicBezTo>
                <a:cubicBezTo>
                  <a:pt x="2453216" y="3126316"/>
                  <a:pt x="2372783" y="3088216"/>
                  <a:pt x="2379133" y="3058583"/>
                </a:cubicBezTo>
                <a:cubicBezTo>
                  <a:pt x="2385483" y="3028950"/>
                  <a:pt x="2527300" y="3026833"/>
                  <a:pt x="2518833" y="2995083"/>
                </a:cubicBezTo>
                <a:cubicBezTo>
                  <a:pt x="2510366" y="2963333"/>
                  <a:pt x="2391833" y="2912533"/>
                  <a:pt x="2328333" y="2868083"/>
                </a:cubicBezTo>
                <a:cubicBezTo>
                  <a:pt x="2264833" y="2823633"/>
                  <a:pt x="2192866" y="2785533"/>
                  <a:pt x="2137833" y="2728383"/>
                </a:cubicBezTo>
                <a:cubicBezTo>
                  <a:pt x="2082800" y="2671233"/>
                  <a:pt x="2051050" y="2575983"/>
                  <a:pt x="1998133" y="2525183"/>
                </a:cubicBezTo>
                <a:cubicBezTo>
                  <a:pt x="1945216" y="2474383"/>
                  <a:pt x="1879600" y="2463800"/>
                  <a:pt x="1820333" y="2423583"/>
                </a:cubicBezTo>
                <a:cubicBezTo>
                  <a:pt x="1761066" y="2383366"/>
                  <a:pt x="1703916" y="2338916"/>
                  <a:pt x="1642533" y="2283883"/>
                </a:cubicBezTo>
                <a:cubicBezTo>
                  <a:pt x="1581150" y="2228850"/>
                  <a:pt x="1494366" y="2150533"/>
                  <a:pt x="1452033" y="2093383"/>
                </a:cubicBezTo>
                <a:cubicBezTo>
                  <a:pt x="1409700" y="2036233"/>
                  <a:pt x="1430866" y="1983316"/>
                  <a:pt x="1388533" y="1940983"/>
                </a:cubicBezTo>
                <a:cubicBezTo>
                  <a:pt x="1346200" y="1898650"/>
                  <a:pt x="1272116" y="1871133"/>
                  <a:pt x="1198033" y="1839383"/>
                </a:cubicBezTo>
                <a:cubicBezTo>
                  <a:pt x="1123950" y="1807633"/>
                  <a:pt x="1013883" y="1780116"/>
                  <a:pt x="944033" y="1750483"/>
                </a:cubicBezTo>
                <a:cubicBezTo>
                  <a:pt x="874183" y="1720850"/>
                  <a:pt x="789516" y="1695450"/>
                  <a:pt x="778933" y="1661583"/>
                </a:cubicBezTo>
                <a:cubicBezTo>
                  <a:pt x="768350" y="1627716"/>
                  <a:pt x="804333" y="1576916"/>
                  <a:pt x="880533" y="1547283"/>
                </a:cubicBezTo>
                <a:cubicBezTo>
                  <a:pt x="956733" y="1517650"/>
                  <a:pt x="1172633" y="1513416"/>
                  <a:pt x="1236133" y="1483783"/>
                </a:cubicBezTo>
                <a:cubicBezTo>
                  <a:pt x="1299633" y="1454150"/>
                  <a:pt x="1278466" y="1399116"/>
                  <a:pt x="1261533" y="1369483"/>
                </a:cubicBezTo>
                <a:cubicBezTo>
                  <a:pt x="1244600" y="1339850"/>
                  <a:pt x="1151466" y="1333500"/>
                  <a:pt x="1134533" y="1305983"/>
                </a:cubicBezTo>
                <a:cubicBezTo>
                  <a:pt x="1117600" y="1278466"/>
                  <a:pt x="1178983" y="1212850"/>
                  <a:pt x="1159933" y="1204383"/>
                </a:cubicBezTo>
                <a:cubicBezTo>
                  <a:pt x="1140883" y="1195916"/>
                  <a:pt x="1024466" y="1270000"/>
                  <a:pt x="1020233" y="1255183"/>
                </a:cubicBezTo>
                <a:cubicBezTo>
                  <a:pt x="1016000" y="1240366"/>
                  <a:pt x="1157816" y="1153583"/>
                  <a:pt x="1134533" y="1115483"/>
                </a:cubicBezTo>
                <a:cubicBezTo>
                  <a:pt x="1111250" y="1077383"/>
                  <a:pt x="948266" y="1026583"/>
                  <a:pt x="880533" y="1026583"/>
                </a:cubicBezTo>
                <a:cubicBezTo>
                  <a:pt x="812800" y="1026583"/>
                  <a:pt x="789516" y="1109133"/>
                  <a:pt x="728133" y="1115483"/>
                </a:cubicBezTo>
                <a:cubicBezTo>
                  <a:pt x="666750" y="1121833"/>
                  <a:pt x="579966" y="1096433"/>
                  <a:pt x="512233" y="1064683"/>
                </a:cubicBezTo>
                <a:cubicBezTo>
                  <a:pt x="444500" y="1032933"/>
                  <a:pt x="355600" y="965200"/>
                  <a:pt x="321733" y="924983"/>
                </a:cubicBezTo>
                <a:cubicBezTo>
                  <a:pt x="287866" y="884766"/>
                  <a:pt x="304800" y="850900"/>
                  <a:pt x="309033" y="823383"/>
                </a:cubicBezTo>
                <a:cubicBezTo>
                  <a:pt x="313266" y="795866"/>
                  <a:pt x="355600" y="781050"/>
                  <a:pt x="347133" y="759883"/>
                </a:cubicBezTo>
                <a:cubicBezTo>
                  <a:pt x="338666" y="738716"/>
                  <a:pt x="285750" y="704850"/>
                  <a:pt x="258233" y="696383"/>
                </a:cubicBezTo>
                <a:cubicBezTo>
                  <a:pt x="230716" y="687916"/>
                  <a:pt x="209550" y="732366"/>
                  <a:pt x="182033" y="709083"/>
                </a:cubicBezTo>
                <a:cubicBezTo>
                  <a:pt x="154516" y="685800"/>
                  <a:pt x="124883" y="601133"/>
                  <a:pt x="93133" y="556683"/>
                </a:cubicBezTo>
                <a:cubicBezTo>
                  <a:pt x="61383" y="512233"/>
                  <a:pt x="0" y="501650"/>
                  <a:pt x="4233" y="455083"/>
                </a:cubicBezTo>
                <a:close/>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400">
              <a:latin typeface="Times New Roman" pitchFamily="18" charset="0"/>
              <a:cs typeface="Times New Roman" pitchFamily="18" charset="0"/>
            </a:endParaRPr>
          </a:p>
        </p:txBody>
      </p:sp>
      <p:sp>
        <p:nvSpPr>
          <p:cNvPr id="14350" name="Rectangle 17"/>
          <p:cNvSpPr>
            <a:spLocks noChangeArrowheads="1"/>
          </p:cNvSpPr>
          <p:nvPr/>
        </p:nvSpPr>
        <p:spPr bwMode="auto">
          <a:xfrm>
            <a:off x="6517636" y="3657600"/>
            <a:ext cx="406294"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eaLnBrk="1" hangingPunct="1">
              <a:spcBef>
                <a:spcPct val="50000"/>
              </a:spcBef>
              <a:buClrTx/>
              <a:buFontTx/>
              <a:buNone/>
            </a:pPr>
            <a:r>
              <a:rPr lang="en-US" sz="1200" b="1">
                <a:solidFill>
                  <a:schemeClr val="bg1"/>
                </a:solidFill>
                <a:latin typeface="Times New Roman" pitchFamily="18" charset="0"/>
                <a:cs typeface="Times New Roman" pitchFamily="18" charset="0"/>
                <a:sym typeface="Wingdings" panose="05000000000000000000" pitchFamily="2" charset="2"/>
              </a:rPr>
              <a:t></a:t>
            </a:r>
          </a:p>
        </p:txBody>
      </p:sp>
      <p:sp>
        <p:nvSpPr>
          <p:cNvPr id="14351" name="Rectangle 18"/>
          <p:cNvSpPr>
            <a:spLocks noChangeArrowheads="1"/>
          </p:cNvSpPr>
          <p:nvPr/>
        </p:nvSpPr>
        <p:spPr bwMode="auto">
          <a:xfrm>
            <a:off x="4955942" y="2590800"/>
            <a:ext cx="406294"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eaLnBrk="1" hangingPunct="1">
              <a:spcBef>
                <a:spcPct val="50000"/>
              </a:spcBef>
              <a:buClrTx/>
              <a:buFontTx/>
              <a:buNone/>
            </a:pPr>
            <a:r>
              <a:rPr lang="en-US" sz="1200" b="1">
                <a:solidFill>
                  <a:schemeClr val="bg1"/>
                </a:solidFill>
                <a:latin typeface="Times New Roman" pitchFamily="18" charset="0"/>
                <a:cs typeface="Times New Roman" pitchFamily="18" charset="0"/>
                <a:sym typeface="Wingdings" panose="05000000000000000000" pitchFamily="2" charset="2"/>
              </a:rPr>
              <a:t></a:t>
            </a:r>
          </a:p>
        </p:txBody>
      </p:sp>
      <p:sp>
        <p:nvSpPr>
          <p:cNvPr id="14352" name="Rectangle 19"/>
          <p:cNvSpPr>
            <a:spLocks noChangeArrowheads="1"/>
          </p:cNvSpPr>
          <p:nvPr/>
        </p:nvSpPr>
        <p:spPr bwMode="auto">
          <a:xfrm>
            <a:off x="4936898" y="5167314"/>
            <a:ext cx="406294"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eaLnBrk="1" hangingPunct="1">
              <a:spcBef>
                <a:spcPct val="50000"/>
              </a:spcBef>
              <a:buClrTx/>
              <a:buFontTx/>
              <a:buNone/>
            </a:pPr>
            <a:r>
              <a:rPr lang="en-US" sz="1200" b="1">
                <a:solidFill>
                  <a:schemeClr val="bg1"/>
                </a:solidFill>
                <a:latin typeface="Times New Roman" pitchFamily="18" charset="0"/>
                <a:cs typeface="Times New Roman" pitchFamily="18" charset="0"/>
                <a:sym typeface="Wingdings" panose="05000000000000000000" pitchFamily="2" charset="2"/>
              </a:rPr>
              <a:t></a:t>
            </a:r>
          </a:p>
        </p:txBody>
      </p:sp>
      <p:sp>
        <p:nvSpPr>
          <p:cNvPr id="14353" name="AutoShape 20"/>
          <p:cNvSpPr>
            <a:spLocks noChangeArrowheads="1"/>
          </p:cNvSpPr>
          <p:nvPr/>
        </p:nvSpPr>
        <p:spPr bwMode="auto">
          <a:xfrm rot="279201">
            <a:off x="4448075" y="2362200"/>
            <a:ext cx="607326" cy="171450"/>
          </a:xfrm>
          <a:custGeom>
            <a:avLst/>
            <a:gdLst>
              <a:gd name="T0" fmla="*/ 101356533 w 21600"/>
              <a:gd name="T1" fmla="*/ 0 h 21600"/>
              <a:gd name="T2" fmla="*/ 25339254 w 21600"/>
              <a:gd name="T3" fmla="*/ 5401008 h 21600"/>
              <a:gd name="T4" fmla="*/ 101356533 w 21600"/>
              <a:gd name="T5" fmla="*/ 2700536 h 21600"/>
              <a:gd name="T6" fmla="*/ 177373389 w 21600"/>
              <a:gd name="T7" fmla="*/ 5401008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0033CC"/>
          </a:solidFill>
          <a:ln w="9525">
            <a:solidFill>
              <a:srgbClr val="0033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14354" name="Text Box 7"/>
          <p:cNvSpPr txBox="1">
            <a:spLocks noChangeArrowheads="1"/>
          </p:cNvSpPr>
          <p:nvPr/>
        </p:nvSpPr>
        <p:spPr bwMode="auto">
          <a:xfrm>
            <a:off x="4651222" y="2209800"/>
            <a:ext cx="1320456"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1406" tIns="45703" rIns="91406" bIns="45703">
            <a:spAutoFit/>
          </a:bodyP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lgn="ctr" eaLnBrk="1" hangingPunct="1">
              <a:spcBef>
                <a:spcPct val="50000"/>
              </a:spcBef>
              <a:buClrTx/>
              <a:buFontTx/>
              <a:buNone/>
            </a:pPr>
            <a:r>
              <a:rPr lang="en-US" sz="1200" b="1">
                <a:solidFill>
                  <a:srgbClr val="0000FF"/>
                </a:solidFill>
                <a:latin typeface="Times New Roman" pitchFamily="18" charset="0"/>
                <a:cs typeface="Times New Roman" pitchFamily="18" charset="0"/>
              </a:rPr>
              <a:t>S. Gianh</a:t>
            </a:r>
          </a:p>
        </p:txBody>
      </p:sp>
      <p:sp>
        <p:nvSpPr>
          <p:cNvPr id="14355" name="AutoShape 23"/>
          <p:cNvSpPr>
            <a:spLocks noChangeArrowheads="1"/>
          </p:cNvSpPr>
          <p:nvPr/>
        </p:nvSpPr>
        <p:spPr bwMode="auto">
          <a:xfrm>
            <a:off x="7495281" y="3248025"/>
            <a:ext cx="1523603" cy="381000"/>
          </a:xfrm>
          <a:prstGeom prst="wedgeRectCallout">
            <a:avLst>
              <a:gd name="adj1" fmla="val -101250"/>
              <a:gd name="adj2" fmla="val 82083"/>
            </a:avLst>
          </a:prstGeom>
          <a:solidFill>
            <a:srgbClr val="E1E2B6"/>
          </a:solidFill>
          <a:ln w="9525">
            <a:solidFill>
              <a:srgbClr val="B80C0C"/>
            </a:solidFill>
            <a:miter lim="800000"/>
            <a:headEnd/>
            <a:tailEnd/>
          </a:ln>
          <a:effectLst/>
          <a:extLst/>
        </p:spPr>
        <p:txBody>
          <a:bodyP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lgn="ctr" eaLnBrk="1" hangingPunct="1">
              <a:spcBef>
                <a:spcPct val="0"/>
              </a:spcBef>
              <a:buClrTx/>
              <a:buFontTx/>
              <a:buNone/>
            </a:pPr>
            <a:r>
              <a:rPr lang="en-US" sz="1400" b="1">
                <a:solidFill>
                  <a:schemeClr val="tx2"/>
                </a:solidFill>
                <a:latin typeface="Times New Roman" pitchFamily="18" charset="0"/>
                <a:cs typeface="Times New Roman" pitchFamily="18" charset="0"/>
              </a:rPr>
              <a:t>TÂY SƠN</a:t>
            </a:r>
          </a:p>
        </p:txBody>
      </p:sp>
      <p:sp>
        <p:nvSpPr>
          <p:cNvPr id="317468" name="Freeform 28"/>
          <p:cNvSpPr>
            <a:spLocks/>
          </p:cNvSpPr>
          <p:nvPr/>
        </p:nvSpPr>
        <p:spPr bwMode="auto">
          <a:xfrm rot="6340282">
            <a:off x="5592673" y="4605793"/>
            <a:ext cx="936828" cy="569568"/>
          </a:xfrm>
          <a:custGeom>
            <a:avLst/>
            <a:gdLst>
              <a:gd name="T0" fmla="*/ 0 w 572"/>
              <a:gd name="T1" fmla="*/ 0 h 202"/>
              <a:gd name="T2" fmla="*/ 2147483646 w 572"/>
              <a:gd name="T3" fmla="*/ 2147483646 h 202"/>
              <a:gd name="T4" fmla="*/ 2147483646 w 572"/>
              <a:gd name="T5" fmla="*/ 2147483646 h 202"/>
              <a:gd name="T6" fmla="*/ 2147483646 w 572"/>
              <a:gd name="T7" fmla="*/ 2147483646 h 2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2" h="202">
                <a:moveTo>
                  <a:pt x="0" y="0"/>
                </a:moveTo>
                <a:cubicBezTo>
                  <a:pt x="46" y="6"/>
                  <a:pt x="202" y="10"/>
                  <a:pt x="276" y="34"/>
                </a:cubicBezTo>
                <a:cubicBezTo>
                  <a:pt x="350" y="58"/>
                  <a:pt x="408" y="114"/>
                  <a:pt x="444" y="142"/>
                </a:cubicBezTo>
                <a:cubicBezTo>
                  <a:pt x="572" y="190"/>
                  <a:pt x="482" y="190"/>
                  <a:pt x="492" y="202"/>
                </a:cubicBezTo>
              </a:path>
            </a:pathLst>
          </a:custGeom>
          <a:noFill/>
          <a:ln w="762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itchFamily="18" charset="0"/>
              <a:cs typeface="Times New Roman" pitchFamily="18" charset="0"/>
            </a:endParaRPr>
          </a:p>
        </p:txBody>
      </p:sp>
      <p:sp>
        <p:nvSpPr>
          <p:cNvPr id="317469" name="Freeform 29"/>
          <p:cNvSpPr>
            <a:spLocks/>
          </p:cNvSpPr>
          <p:nvPr/>
        </p:nvSpPr>
        <p:spPr bwMode="auto">
          <a:xfrm rot="5400000">
            <a:off x="6357770" y="4211123"/>
            <a:ext cx="762000" cy="112155"/>
          </a:xfrm>
          <a:custGeom>
            <a:avLst/>
            <a:gdLst>
              <a:gd name="T0" fmla="*/ 0 w 572"/>
              <a:gd name="T1" fmla="*/ 0 h 202"/>
              <a:gd name="T2" fmla="*/ 2147483646 w 572"/>
              <a:gd name="T3" fmla="*/ 2147483646 h 202"/>
              <a:gd name="T4" fmla="*/ 2147483646 w 572"/>
              <a:gd name="T5" fmla="*/ 2147483646 h 202"/>
              <a:gd name="T6" fmla="*/ 2147483646 w 572"/>
              <a:gd name="T7" fmla="*/ 2147483646 h 2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2" h="202">
                <a:moveTo>
                  <a:pt x="0" y="0"/>
                </a:moveTo>
                <a:cubicBezTo>
                  <a:pt x="46" y="6"/>
                  <a:pt x="202" y="10"/>
                  <a:pt x="276" y="34"/>
                </a:cubicBezTo>
                <a:cubicBezTo>
                  <a:pt x="350" y="58"/>
                  <a:pt x="408" y="114"/>
                  <a:pt x="444" y="142"/>
                </a:cubicBezTo>
                <a:cubicBezTo>
                  <a:pt x="572" y="190"/>
                  <a:pt x="482" y="190"/>
                  <a:pt x="492" y="202"/>
                </a:cubicBezTo>
              </a:path>
            </a:pathLst>
          </a:custGeom>
          <a:solidFill>
            <a:srgbClr val="FF0000"/>
          </a:solidFill>
          <a:ln w="76200" cap="flat" cmpd="sng">
            <a:solidFill>
              <a:srgbClr val="FF0000"/>
            </a:solidFill>
            <a:prstDash val="solid"/>
            <a:round/>
            <a:headEnd type="none" w="med" len="med"/>
            <a:tailEnd type="triangle" w="med" len="med"/>
          </a:ln>
          <a:effectLst/>
          <a:extLst/>
        </p:spPr>
        <p:txBody>
          <a:bodyPr/>
          <a:lstStyle/>
          <a:p>
            <a:endParaRPr lang="en-US">
              <a:latin typeface="Times New Roman" pitchFamily="18" charset="0"/>
              <a:cs typeface="Times New Roman" pitchFamily="18" charset="0"/>
            </a:endParaRPr>
          </a:p>
        </p:txBody>
      </p:sp>
      <p:sp>
        <p:nvSpPr>
          <p:cNvPr id="3" name="Text Box 7"/>
          <p:cNvSpPr txBox="1">
            <a:spLocks noChangeArrowheads="1"/>
          </p:cNvSpPr>
          <p:nvPr/>
        </p:nvSpPr>
        <p:spPr bwMode="auto">
          <a:xfrm>
            <a:off x="5463810" y="6019800"/>
            <a:ext cx="149821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1406" tIns="45703" rIns="91406" bIns="45703">
            <a:spAutoFit/>
          </a:bodyP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lgn="ctr" eaLnBrk="1" hangingPunct="1">
              <a:spcBef>
                <a:spcPct val="50000"/>
              </a:spcBef>
              <a:buClrTx/>
              <a:buFontTx/>
              <a:buNone/>
            </a:pPr>
            <a:r>
              <a:rPr lang="en-US" sz="1200" b="1" dirty="0" smtClean="0">
                <a:solidFill>
                  <a:srgbClr val="002060"/>
                </a:solidFill>
                <a:latin typeface="Times New Roman" pitchFamily="18" charset="0"/>
                <a:cs typeface="Times New Roman" panose="02020603050405020304" pitchFamily="18" charset="0"/>
              </a:rPr>
              <a:t>CÔN ĐẢO</a:t>
            </a:r>
            <a:endParaRPr lang="en-US" sz="1200" b="1" dirty="0">
              <a:solidFill>
                <a:srgbClr val="002060"/>
              </a:solidFill>
              <a:latin typeface="Times New Roman" panose="02020603050405020304" pitchFamily="18" charset="0"/>
              <a:cs typeface="Times New Roman" panose="02020603050405020304" pitchFamily="18" charset="0"/>
            </a:endParaRPr>
          </a:p>
        </p:txBody>
      </p:sp>
      <p:sp>
        <p:nvSpPr>
          <p:cNvPr id="14359" name="Rectangle 31"/>
          <p:cNvSpPr>
            <a:spLocks noChangeArrowheads="1"/>
          </p:cNvSpPr>
          <p:nvPr/>
        </p:nvSpPr>
        <p:spPr bwMode="auto">
          <a:xfrm>
            <a:off x="6581119" y="4419600"/>
            <a:ext cx="406294"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eaLnBrk="1" hangingPunct="1">
              <a:spcBef>
                <a:spcPct val="50000"/>
              </a:spcBef>
              <a:buClrTx/>
              <a:buFontTx/>
              <a:buNone/>
            </a:pPr>
            <a:r>
              <a:rPr lang="en-US" sz="1200" b="1">
                <a:solidFill>
                  <a:schemeClr val="bg1"/>
                </a:solidFill>
                <a:latin typeface="Times New Roman" pitchFamily="18" charset="0"/>
                <a:cs typeface="Times New Roman" pitchFamily="18" charset="0"/>
                <a:sym typeface="Wingdings" panose="05000000000000000000" pitchFamily="2" charset="2"/>
              </a:rPr>
              <a:t></a:t>
            </a:r>
          </a:p>
        </p:txBody>
      </p:sp>
      <p:sp>
        <p:nvSpPr>
          <p:cNvPr id="317472" name="Rectangle 32"/>
          <p:cNvSpPr>
            <a:spLocks noChangeArrowheads="1"/>
          </p:cNvSpPr>
          <p:nvPr/>
        </p:nvSpPr>
        <p:spPr bwMode="auto">
          <a:xfrm>
            <a:off x="5159090" y="6019800"/>
            <a:ext cx="406294"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eaLnBrk="1" hangingPunct="1">
              <a:spcBef>
                <a:spcPct val="50000"/>
              </a:spcBef>
              <a:buClrTx/>
              <a:buFontTx/>
              <a:buNone/>
            </a:pPr>
            <a:r>
              <a:rPr lang="en-US" sz="1200" b="1">
                <a:solidFill>
                  <a:schemeClr val="bg2"/>
                </a:solidFill>
                <a:latin typeface="Times New Roman" pitchFamily="18" charset="0"/>
                <a:cs typeface="Times New Roman" pitchFamily="18" charset="0"/>
                <a:sym typeface="Wingdings" panose="05000000000000000000" pitchFamily="2" charset="2"/>
              </a:rPr>
              <a:t></a:t>
            </a:r>
          </a:p>
        </p:txBody>
      </p:sp>
      <p:sp>
        <p:nvSpPr>
          <p:cNvPr id="317473" name="Rectangle 33"/>
          <p:cNvSpPr>
            <a:spLocks noChangeArrowheads="1"/>
          </p:cNvSpPr>
          <p:nvPr/>
        </p:nvSpPr>
        <p:spPr bwMode="auto">
          <a:xfrm>
            <a:off x="3292676" y="5391150"/>
            <a:ext cx="406294"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eaLnBrk="1" hangingPunct="1">
              <a:spcBef>
                <a:spcPct val="50000"/>
              </a:spcBef>
              <a:buClrTx/>
              <a:buFontTx/>
              <a:buNone/>
            </a:pPr>
            <a:r>
              <a:rPr lang="en-US" sz="1200" b="1">
                <a:solidFill>
                  <a:schemeClr val="bg2"/>
                </a:solidFill>
                <a:latin typeface="Times New Roman" pitchFamily="18" charset="0"/>
                <a:cs typeface="Times New Roman" pitchFamily="18" charset="0"/>
                <a:sym typeface="Wingdings" panose="05000000000000000000" pitchFamily="2" charset="2"/>
              </a:rPr>
              <a:t></a:t>
            </a:r>
          </a:p>
        </p:txBody>
      </p:sp>
      <p:sp>
        <p:nvSpPr>
          <p:cNvPr id="14362" name="Text Box 7"/>
          <p:cNvSpPr txBox="1">
            <a:spLocks noChangeArrowheads="1"/>
          </p:cNvSpPr>
          <p:nvPr/>
        </p:nvSpPr>
        <p:spPr bwMode="auto">
          <a:xfrm>
            <a:off x="6784266" y="4572000"/>
            <a:ext cx="170135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1406" tIns="45703" rIns="91406" bIns="45703">
            <a:spAutoFit/>
          </a:bodyP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lgn="ctr" eaLnBrk="1" hangingPunct="1">
              <a:spcBef>
                <a:spcPct val="50000"/>
              </a:spcBef>
              <a:buClrTx/>
              <a:buFontTx/>
              <a:buNone/>
            </a:pPr>
            <a:r>
              <a:rPr lang="en-US" sz="1200" b="1" dirty="0" err="1" smtClean="0">
                <a:solidFill>
                  <a:srgbClr val="0000FF"/>
                </a:solidFill>
                <a:latin typeface="Times New Roman" pitchFamily="18" charset="0"/>
                <a:cs typeface="Times New Roman" pitchFamily="18" charset="0"/>
              </a:rPr>
              <a:t>Phú</a:t>
            </a:r>
            <a:r>
              <a:rPr lang="en-US" sz="1200" b="1" dirty="0" smtClean="0">
                <a:solidFill>
                  <a:srgbClr val="0000FF"/>
                </a:solidFill>
                <a:latin typeface="Times New Roman" pitchFamily="18" charset="0"/>
                <a:cs typeface="Times New Roman" pitchFamily="18" charset="0"/>
              </a:rPr>
              <a:t> </a:t>
            </a:r>
            <a:r>
              <a:rPr lang="en-US" sz="1200" b="1" dirty="0" err="1" smtClean="0">
                <a:solidFill>
                  <a:srgbClr val="0000FF"/>
                </a:solidFill>
                <a:latin typeface="Times New Roman" pitchFamily="18" charset="0"/>
                <a:cs typeface="Times New Roman" pitchFamily="18" charset="0"/>
              </a:rPr>
              <a:t>Yên</a:t>
            </a:r>
            <a:endParaRPr lang="en-US" sz="1200" b="1" dirty="0">
              <a:solidFill>
                <a:srgbClr val="0000FF"/>
              </a:solidFill>
              <a:latin typeface="Times New Roman" pitchFamily="18" charset="0"/>
              <a:cs typeface="Times New Roman" pitchFamily="18" charset="0"/>
            </a:endParaRPr>
          </a:p>
        </p:txBody>
      </p:sp>
      <p:sp>
        <p:nvSpPr>
          <p:cNvPr id="5" name="Text Box 7"/>
          <p:cNvSpPr txBox="1">
            <a:spLocks noChangeArrowheads="1"/>
          </p:cNvSpPr>
          <p:nvPr/>
        </p:nvSpPr>
        <p:spPr bwMode="auto">
          <a:xfrm>
            <a:off x="2111883" y="5410201"/>
            <a:ext cx="1320456" cy="276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1406" tIns="45703" rIns="91406" bIns="45703">
            <a:spAutoFit/>
          </a:bodyP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lgn="ctr" eaLnBrk="1" hangingPunct="1">
              <a:spcBef>
                <a:spcPct val="50000"/>
              </a:spcBef>
              <a:buClrTx/>
              <a:buFontTx/>
              <a:buNone/>
            </a:pPr>
            <a:r>
              <a:rPr lang="en-US" sz="1200" b="1" dirty="0" err="1" smtClean="0">
                <a:solidFill>
                  <a:srgbClr val="002060"/>
                </a:solidFill>
                <a:latin typeface="Times New Roman" pitchFamily="18" charset="0"/>
                <a:cs typeface="Times New Roman" pitchFamily="18" charset="0"/>
              </a:rPr>
              <a:t>Phú</a:t>
            </a:r>
            <a:r>
              <a:rPr lang="en-US" sz="1200" b="1" dirty="0" smtClean="0">
                <a:solidFill>
                  <a:srgbClr val="002060"/>
                </a:solidFill>
                <a:latin typeface="Times New Roman" pitchFamily="18" charset="0"/>
                <a:cs typeface="Times New Roman" pitchFamily="18" charset="0"/>
              </a:rPr>
              <a:t> </a:t>
            </a:r>
            <a:r>
              <a:rPr lang="en-US" sz="1200" b="1" dirty="0" err="1" smtClean="0">
                <a:solidFill>
                  <a:srgbClr val="002060"/>
                </a:solidFill>
                <a:latin typeface="Times New Roman" pitchFamily="18" charset="0"/>
                <a:cs typeface="Times New Roman" pitchFamily="18" charset="0"/>
              </a:rPr>
              <a:t>Quốc</a:t>
            </a:r>
            <a:endParaRPr lang="en-US" sz="1200" b="1" dirty="0">
              <a:solidFill>
                <a:srgbClr val="002060"/>
              </a:solidFill>
              <a:latin typeface="Times New Roman" pitchFamily="18" charset="0"/>
              <a:cs typeface="Times New Roman" pitchFamily="18" charset="0"/>
            </a:endParaRPr>
          </a:p>
        </p:txBody>
      </p:sp>
      <p:sp>
        <p:nvSpPr>
          <p:cNvPr id="6" name="Text Box 7"/>
          <p:cNvSpPr txBox="1">
            <a:spLocks noChangeArrowheads="1"/>
          </p:cNvSpPr>
          <p:nvPr/>
        </p:nvSpPr>
        <p:spPr bwMode="auto">
          <a:xfrm>
            <a:off x="2619751" y="2895601"/>
            <a:ext cx="1320456" cy="276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1406" tIns="45703" rIns="91406" bIns="45703">
            <a:spAutoFit/>
          </a:bodyP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lgn="ctr" eaLnBrk="1" hangingPunct="1">
              <a:spcBef>
                <a:spcPct val="50000"/>
              </a:spcBef>
              <a:buClrTx/>
              <a:buFontTx/>
              <a:buNone/>
            </a:pPr>
            <a:r>
              <a:rPr lang="en-US" sz="1200" b="1" dirty="0" err="1" smtClean="0">
                <a:solidFill>
                  <a:srgbClr val="0000FF"/>
                </a:solidFill>
                <a:latin typeface="Times New Roman" pitchFamily="18" charset="0"/>
                <a:cs typeface="Times New Roman" pitchFamily="18" charset="0"/>
              </a:rPr>
              <a:t>Xiêm</a:t>
            </a:r>
            <a:endParaRPr lang="en-US" sz="1200" b="1" dirty="0">
              <a:solidFill>
                <a:schemeClr val="bg2"/>
              </a:solidFill>
              <a:latin typeface="Times New Roman" pitchFamily="18" charset="0"/>
              <a:cs typeface="Times New Roman" pitchFamily="18" charset="0"/>
            </a:endParaRPr>
          </a:p>
        </p:txBody>
      </p:sp>
      <p:sp>
        <p:nvSpPr>
          <p:cNvPr id="34" name="Freeform 25"/>
          <p:cNvSpPr>
            <a:spLocks/>
          </p:cNvSpPr>
          <p:nvPr/>
        </p:nvSpPr>
        <p:spPr bwMode="auto">
          <a:xfrm flipH="1" flipV="1">
            <a:off x="3279130" y="5855221"/>
            <a:ext cx="2049813" cy="374411"/>
          </a:xfrm>
          <a:custGeom>
            <a:avLst/>
            <a:gdLst>
              <a:gd name="T0" fmla="*/ 0 w 572"/>
              <a:gd name="T1" fmla="*/ 0 h 202"/>
              <a:gd name="T2" fmla="*/ 2147483646 w 572"/>
              <a:gd name="T3" fmla="*/ 2147483646 h 202"/>
              <a:gd name="T4" fmla="*/ 2147483646 w 572"/>
              <a:gd name="T5" fmla="*/ 2147483646 h 202"/>
              <a:gd name="T6" fmla="*/ 2147483646 w 572"/>
              <a:gd name="T7" fmla="*/ 2147483646 h 2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2" h="202">
                <a:moveTo>
                  <a:pt x="0" y="0"/>
                </a:moveTo>
                <a:cubicBezTo>
                  <a:pt x="46" y="6"/>
                  <a:pt x="202" y="10"/>
                  <a:pt x="276" y="34"/>
                </a:cubicBezTo>
                <a:cubicBezTo>
                  <a:pt x="350" y="58"/>
                  <a:pt x="408" y="114"/>
                  <a:pt x="444" y="142"/>
                </a:cubicBezTo>
                <a:cubicBezTo>
                  <a:pt x="572" y="190"/>
                  <a:pt x="482" y="190"/>
                  <a:pt x="492" y="202"/>
                </a:cubicBezTo>
              </a:path>
            </a:pathLst>
          </a:custGeom>
          <a:noFill/>
          <a:ln w="76200" cap="flat">
            <a:solidFill>
              <a:srgbClr val="000099"/>
            </a:solidFill>
            <a:prstDash val="sysDot"/>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itchFamily="18" charset="0"/>
              <a:cs typeface="Times New Roman" pitchFamily="18" charset="0"/>
            </a:endParaRPr>
          </a:p>
        </p:txBody>
      </p:sp>
      <p:sp>
        <p:nvSpPr>
          <p:cNvPr id="35" name="Freeform 25"/>
          <p:cNvSpPr>
            <a:spLocks/>
          </p:cNvSpPr>
          <p:nvPr/>
        </p:nvSpPr>
        <p:spPr bwMode="auto">
          <a:xfrm rot="3927858" flipV="1">
            <a:off x="5230139" y="5642070"/>
            <a:ext cx="1014299" cy="157606"/>
          </a:xfrm>
          <a:custGeom>
            <a:avLst/>
            <a:gdLst>
              <a:gd name="T0" fmla="*/ 0 w 572"/>
              <a:gd name="T1" fmla="*/ 0 h 202"/>
              <a:gd name="T2" fmla="*/ 2147483646 w 572"/>
              <a:gd name="T3" fmla="*/ 2147483646 h 202"/>
              <a:gd name="T4" fmla="*/ 2147483646 w 572"/>
              <a:gd name="T5" fmla="*/ 2147483646 h 202"/>
              <a:gd name="T6" fmla="*/ 2147483646 w 572"/>
              <a:gd name="T7" fmla="*/ 2147483646 h 2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2" h="202">
                <a:moveTo>
                  <a:pt x="0" y="0"/>
                </a:moveTo>
                <a:cubicBezTo>
                  <a:pt x="46" y="6"/>
                  <a:pt x="202" y="10"/>
                  <a:pt x="276" y="34"/>
                </a:cubicBezTo>
                <a:cubicBezTo>
                  <a:pt x="350" y="58"/>
                  <a:pt x="408" y="114"/>
                  <a:pt x="444" y="142"/>
                </a:cubicBezTo>
                <a:cubicBezTo>
                  <a:pt x="572" y="190"/>
                  <a:pt x="482" y="190"/>
                  <a:pt x="492" y="202"/>
                </a:cubicBezTo>
              </a:path>
            </a:pathLst>
          </a:custGeom>
          <a:noFill/>
          <a:ln w="76200" cap="flat">
            <a:solidFill>
              <a:srgbClr val="000099"/>
            </a:solidFill>
            <a:prstDash val="sysDot"/>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itchFamily="18" charset="0"/>
              <a:cs typeface="Times New Roman" pitchFamily="18" charset="0"/>
            </a:endParaRPr>
          </a:p>
        </p:txBody>
      </p:sp>
      <p:sp>
        <p:nvSpPr>
          <p:cNvPr id="36" name="Freeform 25"/>
          <p:cNvSpPr>
            <a:spLocks/>
          </p:cNvSpPr>
          <p:nvPr/>
        </p:nvSpPr>
        <p:spPr bwMode="auto">
          <a:xfrm flipH="1" flipV="1">
            <a:off x="2985840" y="3423984"/>
            <a:ext cx="509979" cy="1884950"/>
          </a:xfrm>
          <a:custGeom>
            <a:avLst/>
            <a:gdLst>
              <a:gd name="T0" fmla="*/ 0 w 572"/>
              <a:gd name="T1" fmla="*/ 0 h 202"/>
              <a:gd name="T2" fmla="*/ 2147483646 w 572"/>
              <a:gd name="T3" fmla="*/ 2147483646 h 202"/>
              <a:gd name="T4" fmla="*/ 2147483646 w 572"/>
              <a:gd name="T5" fmla="*/ 2147483646 h 202"/>
              <a:gd name="T6" fmla="*/ 2147483646 w 572"/>
              <a:gd name="T7" fmla="*/ 2147483646 h 2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2" h="202">
                <a:moveTo>
                  <a:pt x="0" y="0"/>
                </a:moveTo>
                <a:cubicBezTo>
                  <a:pt x="46" y="6"/>
                  <a:pt x="202" y="10"/>
                  <a:pt x="276" y="34"/>
                </a:cubicBezTo>
                <a:cubicBezTo>
                  <a:pt x="350" y="58"/>
                  <a:pt x="408" y="114"/>
                  <a:pt x="444" y="142"/>
                </a:cubicBezTo>
                <a:cubicBezTo>
                  <a:pt x="572" y="190"/>
                  <a:pt x="482" y="190"/>
                  <a:pt x="492" y="202"/>
                </a:cubicBezTo>
              </a:path>
            </a:pathLst>
          </a:custGeom>
          <a:noFill/>
          <a:ln w="76200" cap="flat">
            <a:solidFill>
              <a:srgbClr val="000099"/>
            </a:solidFill>
            <a:prstDash val="sysDot"/>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29526473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diamond(in)">
                                      <p:cBhvr>
                                        <p:cTn id="7" dur="500"/>
                                        <p:tgtEl>
                                          <p:spTgt spid="35"/>
                                        </p:tgtEl>
                                      </p:cBhvr>
                                    </p:animEffect>
                                  </p:childTnLst>
                                </p:cTn>
                              </p:par>
                            </p:childTnLst>
                          </p:cTn>
                        </p:par>
                        <p:par>
                          <p:cTn id="8" fill="hold">
                            <p:stCondLst>
                              <p:cond delay="500"/>
                            </p:stCondLst>
                            <p:childTnLst>
                              <p:par>
                                <p:cTn id="9" presetID="8" presetClass="entr" presetSubtype="16"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diamond(in)">
                                      <p:cBhvr>
                                        <p:cTn id="11" dur="500"/>
                                        <p:tgtEl>
                                          <p:spTgt spid="34"/>
                                        </p:tgtEl>
                                      </p:cBhvr>
                                    </p:animEffect>
                                  </p:childTnLst>
                                </p:cTn>
                              </p:par>
                            </p:childTnLst>
                          </p:cTn>
                        </p:par>
                        <p:par>
                          <p:cTn id="12" fill="hold">
                            <p:stCondLst>
                              <p:cond delay="1000"/>
                            </p:stCondLst>
                            <p:childTnLst>
                              <p:par>
                                <p:cTn id="13" presetID="8" presetClass="entr" presetSubtype="16"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diamond(in)">
                                      <p:cBhvr>
                                        <p:cTn id="15" dur="1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BanDoVN[11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6192" y="0"/>
            <a:ext cx="739370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Line 10"/>
          <p:cNvSpPr>
            <a:spLocks noChangeShapeType="1"/>
          </p:cNvSpPr>
          <p:nvPr/>
        </p:nvSpPr>
        <p:spPr bwMode="auto">
          <a:xfrm flipV="1">
            <a:off x="4469236" y="5410200"/>
            <a:ext cx="220076" cy="8255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 name="AutoShape 11"/>
          <p:cNvSpPr>
            <a:spLocks noChangeArrowheads="1"/>
          </p:cNvSpPr>
          <p:nvPr/>
        </p:nvSpPr>
        <p:spPr bwMode="auto">
          <a:xfrm rot="9051460" flipV="1">
            <a:off x="3726480" y="3089275"/>
            <a:ext cx="778730" cy="3352800"/>
          </a:xfrm>
          <a:custGeom>
            <a:avLst/>
            <a:gdLst>
              <a:gd name="T0" fmla="*/ 569406 w 21600"/>
              <a:gd name="T1" fmla="*/ 966819 h 21600"/>
              <a:gd name="T2" fmla="*/ 442558 w 21600"/>
              <a:gd name="T3" fmla="*/ 556048 h 21600"/>
              <a:gd name="T4" fmla="*/ 455676 w 21600"/>
              <a:gd name="T5" fmla="*/ 1148383 h 21600"/>
              <a:gd name="T6" fmla="*/ 647867 w 21600"/>
              <a:gd name="T7" fmla="*/ 1805721 h 21600"/>
              <a:gd name="T8" fmla="*/ 488510 w 21600"/>
              <a:gd name="T9" fmla="*/ 2286586 h 21600"/>
              <a:gd name="T10" fmla="*/ 388845 w 21600"/>
              <a:gd name="T11" fmla="*/ 1517385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007" y="12231"/>
                </a:moveTo>
                <a:cubicBezTo>
                  <a:pt x="17116" y="11762"/>
                  <a:pt x="17171" y="11281"/>
                  <a:pt x="17171" y="10800"/>
                </a:cubicBezTo>
                <a:cubicBezTo>
                  <a:pt x="17171" y="8931"/>
                  <a:pt x="16351" y="7158"/>
                  <a:pt x="14928" y="5947"/>
                </a:cubicBezTo>
                <a:lnTo>
                  <a:pt x="17798" y="2574"/>
                </a:lnTo>
                <a:cubicBezTo>
                  <a:pt x="20210" y="4626"/>
                  <a:pt x="21600" y="7633"/>
                  <a:pt x="21600" y="10800"/>
                </a:cubicBezTo>
                <a:cubicBezTo>
                  <a:pt x="21600" y="11617"/>
                  <a:pt x="21507" y="12431"/>
                  <a:pt x="21323" y="13227"/>
                </a:cubicBezTo>
                <a:lnTo>
                  <a:pt x="23954" y="13834"/>
                </a:lnTo>
                <a:lnTo>
                  <a:pt x="18062" y="17518"/>
                </a:lnTo>
                <a:lnTo>
                  <a:pt x="14377" y="11625"/>
                </a:lnTo>
                <a:lnTo>
                  <a:pt x="17007" y="12231"/>
                </a:lnTo>
                <a:close/>
              </a:path>
            </a:pathLst>
          </a:custGeom>
          <a:solidFill>
            <a:srgbClr val="0000FF"/>
          </a:solidFill>
          <a:ln w="9525" algn="ctr">
            <a:solidFill>
              <a:srgbClr val="6600FF"/>
            </a:solidFill>
            <a:prstDash val="sysDot"/>
            <a:miter lim="800000"/>
            <a:headEnd/>
            <a:tailEnd/>
          </a:ln>
        </p:spPr>
        <p:txBody>
          <a:bodyPr wrap="none" anchor="ctr"/>
          <a:lstStyle>
            <a:lvl1pPr eaLnBrk="0" hangingPunct="0">
              <a:spcBef>
                <a:spcPct val="50000"/>
              </a:spcBef>
              <a:defRPr b="1">
                <a:solidFill>
                  <a:schemeClr val="bg1"/>
                </a:solidFill>
                <a:latin typeface="VNI-Times" pitchFamily="2" charset="0"/>
              </a:defRPr>
            </a:lvl1pPr>
            <a:lvl2pPr marL="742950" indent="-285750" eaLnBrk="0" hangingPunct="0">
              <a:spcBef>
                <a:spcPct val="50000"/>
              </a:spcBef>
              <a:defRPr b="1">
                <a:solidFill>
                  <a:schemeClr val="bg1"/>
                </a:solidFill>
                <a:latin typeface="VNI-Times" pitchFamily="2" charset="0"/>
              </a:defRPr>
            </a:lvl2pPr>
            <a:lvl3pPr marL="1143000" indent="-228600" eaLnBrk="0" hangingPunct="0">
              <a:spcBef>
                <a:spcPct val="50000"/>
              </a:spcBef>
              <a:defRPr b="1">
                <a:solidFill>
                  <a:schemeClr val="bg1"/>
                </a:solidFill>
                <a:latin typeface="VNI-Times" pitchFamily="2" charset="0"/>
              </a:defRPr>
            </a:lvl3pPr>
            <a:lvl4pPr marL="1600200" indent="-228600" eaLnBrk="0" hangingPunct="0">
              <a:spcBef>
                <a:spcPct val="50000"/>
              </a:spcBef>
              <a:defRPr b="1">
                <a:solidFill>
                  <a:schemeClr val="bg1"/>
                </a:solidFill>
                <a:latin typeface="VNI-Times" pitchFamily="2" charset="0"/>
              </a:defRPr>
            </a:lvl4pPr>
            <a:lvl5pPr marL="2057400" indent="-228600" eaLnBrk="0" hangingPunct="0">
              <a:spcBef>
                <a:spcPct val="50000"/>
              </a:spcBef>
              <a:defRPr b="1">
                <a:solidFill>
                  <a:schemeClr val="bg1"/>
                </a:solidFill>
                <a:latin typeface="VNI-Times" pitchFamily="2" charset="0"/>
              </a:defRPr>
            </a:lvl5pPr>
            <a:lvl6pPr marL="2514600" indent="-228600" eaLnBrk="0" fontAlgn="base" hangingPunct="0">
              <a:spcBef>
                <a:spcPct val="50000"/>
              </a:spcBef>
              <a:spcAft>
                <a:spcPct val="0"/>
              </a:spcAft>
              <a:defRPr b="1">
                <a:solidFill>
                  <a:schemeClr val="bg1"/>
                </a:solidFill>
                <a:latin typeface="VNI-Times" pitchFamily="2" charset="0"/>
              </a:defRPr>
            </a:lvl6pPr>
            <a:lvl7pPr marL="2971800" indent="-228600" eaLnBrk="0" fontAlgn="base" hangingPunct="0">
              <a:spcBef>
                <a:spcPct val="50000"/>
              </a:spcBef>
              <a:spcAft>
                <a:spcPct val="0"/>
              </a:spcAft>
              <a:defRPr b="1">
                <a:solidFill>
                  <a:schemeClr val="bg1"/>
                </a:solidFill>
                <a:latin typeface="VNI-Times" pitchFamily="2" charset="0"/>
              </a:defRPr>
            </a:lvl7pPr>
            <a:lvl8pPr marL="3429000" indent="-228600" eaLnBrk="0" fontAlgn="base" hangingPunct="0">
              <a:spcBef>
                <a:spcPct val="50000"/>
              </a:spcBef>
              <a:spcAft>
                <a:spcPct val="0"/>
              </a:spcAft>
              <a:defRPr b="1">
                <a:solidFill>
                  <a:schemeClr val="bg1"/>
                </a:solidFill>
                <a:latin typeface="VNI-Times" pitchFamily="2" charset="0"/>
              </a:defRPr>
            </a:lvl8pPr>
            <a:lvl9pPr marL="3886200" indent="-228600" eaLnBrk="0" fontAlgn="base" hangingPunct="0">
              <a:spcBef>
                <a:spcPct val="50000"/>
              </a:spcBef>
              <a:spcAft>
                <a:spcPct val="0"/>
              </a:spcAft>
              <a:defRPr b="1">
                <a:solidFill>
                  <a:schemeClr val="bg1"/>
                </a:solidFill>
                <a:latin typeface="VNI-Times" pitchFamily="2" charset="0"/>
              </a:defRPr>
            </a:lvl9pPr>
          </a:lstStyle>
          <a:p>
            <a:pPr eaLnBrk="1" hangingPunct="1"/>
            <a:endParaRPr lang="en-US" sz="1600">
              <a:latin typeface="Times New Roman" panose="02020603050405020304" pitchFamily="18" charset="0"/>
            </a:endParaRPr>
          </a:p>
        </p:txBody>
      </p:sp>
      <p:sp>
        <p:nvSpPr>
          <p:cNvPr id="5" name="AutoShape 14"/>
          <p:cNvSpPr>
            <a:spLocks noChangeArrowheads="1"/>
          </p:cNvSpPr>
          <p:nvPr/>
        </p:nvSpPr>
        <p:spPr bwMode="auto">
          <a:xfrm rot="5915354" flipV="1">
            <a:off x="2839619" y="3911891"/>
            <a:ext cx="1600200" cy="2234618"/>
          </a:xfrm>
          <a:custGeom>
            <a:avLst/>
            <a:gdLst>
              <a:gd name="T0" fmla="*/ 1348984 w 21600"/>
              <a:gd name="T1" fmla="*/ 228332 h 21600"/>
              <a:gd name="T2" fmla="*/ 557107 w 21600"/>
              <a:gd name="T3" fmla="*/ 107879 h 21600"/>
              <a:gd name="T4" fmla="*/ 1264084 w 21600"/>
              <a:gd name="T5" fmla="*/ 322629 h 21600"/>
              <a:gd name="T6" fmla="*/ 1762146 w 21600"/>
              <a:gd name="T7" fmla="*/ 1124507 h 21600"/>
              <a:gd name="T8" fmla="*/ 1438624 w 21600"/>
              <a:gd name="T9" fmla="*/ 1313413 h 21600"/>
              <a:gd name="T10" fmla="*/ 1258306 w 21600"/>
              <a:gd name="T11" fmla="*/ 974563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9582" y="13294"/>
                </a:moveTo>
                <a:cubicBezTo>
                  <a:pt x="19813" y="12483"/>
                  <a:pt x="19930" y="11643"/>
                  <a:pt x="19930" y="10800"/>
                </a:cubicBezTo>
                <a:cubicBezTo>
                  <a:pt x="19930" y="5757"/>
                  <a:pt x="15842" y="1670"/>
                  <a:pt x="10800" y="1670"/>
                </a:cubicBezTo>
                <a:cubicBezTo>
                  <a:pt x="9776" y="1669"/>
                  <a:pt x="8761" y="1841"/>
                  <a:pt x="7795" y="2178"/>
                </a:cubicBezTo>
                <a:lnTo>
                  <a:pt x="7245" y="601"/>
                </a:lnTo>
                <a:cubicBezTo>
                  <a:pt x="8388" y="203"/>
                  <a:pt x="9589" y="-1"/>
                  <a:pt x="10800" y="0"/>
                </a:cubicBezTo>
                <a:cubicBezTo>
                  <a:pt x="16764" y="0"/>
                  <a:pt x="21600" y="4835"/>
                  <a:pt x="21600" y="10800"/>
                </a:cubicBezTo>
                <a:cubicBezTo>
                  <a:pt x="21600" y="11798"/>
                  <a:pt x="21461" y="12791"/>
                  <a:pt x="21188" y="13751"/>
                </a:cubicBezTo>
                <a:lnTo>
                  <a:pt x="23786" y="14489"/>
                </a:lnTo>
                <a:lnTo>
                  <a:pt x="19419" y="16923"/>
                </a:lnTo>
                <a:lnTo>
                  <a:pt x="16985" y="12557"/>
                </a:lnTo>
                <a:lnTo>
                  <a:pt x="19582" y="13294"/>
                </a:lnTo>
                <a:close/>
              </a:path>
            </a:pathLst>
          </a:custGeom>
          <a:solidFill>
            <a:srgbClr val="0000FF"/>
          </a:solidFill>
          <a:ln w="9525" algn="ctr">
            <a:solidFill>
              <a:srgbClr val="6600FF"/>
            </a:solidFill>
            <a:prstDash val="sysDot"/>
            <a:miter lim="800000"/>
            <a:headEnd/>
            <a:tailEnd/>
          </a:ln>
        </p:spPr>
        <p:txBody>
          <a:bodyPr vert="eaVert" wrap="none" anchor="ctr"/>
          <a:lstStyle>
            <a:lvl1pPr eaLnBrk="0" hangingPunct="0">
              <a:spcBef>
                <a:spcPct val="50000"/>
              </a:spcBef>
              <a:defRPr b="1">
                <a:solidFill>
                  <a:schemeClr val="bg1"/>
                </a:solidFill>
                <a:latin typeface="VNI-Times" pitchFamily="2" charset="0"/>
              </a:defRPr>
            </a:lvl1pPr>
            <a:lvl2pPr marL="742950" indent="-285750" eaLnBrk="0" hangingPunct="0">
              <a:spcBef>
                <a:spcPct val="50000"/>
              </a:spcBef>
              <a:defRPr b="1">
                <a:solidFill>
                  <a:schemeClr val="bg1"/>
                </a:solidFill>
                <a:latin typeface="VNI-Times" pitchFamily="2" charset="0"/>
              </a:defRPr>
            </a:lvl2pPr>
            <a:lvl3pPr marL="1143000" indent="-228600" eaLnBrk="0" hangingPunct="0">
              <a:spcBef>
                <a:spcPct val="50000"/>
              </a:spcBef>
              <a:defRPr b="1">
                <a:solidFill>
                  <a:schemeClr val="bg1"/>
                </a:solidFill>
                <a:latin typeface="VNI-Times" pitchFamily="2" charset="0"/>
              </a:defRPr>
            </a:lvl3pPr>
            <a:lvl4pPr marL="1600200" indent="-228600" eaLnBrk="0" hangingPunct="0">
              <a:spcBef>
                <a:spcPct val="50000"/>
              </a:spcBef>
              <a:defRPr b="1">
                <a:solidFill>
                  <a:schemeClr val="bg1"/>
                </a:solidFill>
                <a:latin typeface="VNI-Times" pitchFamily="2" charset="0"/>
              </a:defRPr>
            </a:lvl4pPr>
            <a:lvl5pPr marL="2057400" indent="-228600" eaLnBrk="0" hangingPunct="0">
              <a:spcBef>
                <a:spcPct val="50000"/>
              </a:spcBef>
              <a:defRPr b="1">
                <a:solidFill>
                  <a:schemeClr val="bg1"/>
                </a:solidFill>
                <a:latin typeface="VNI-Times" pitchFamily="2" charset="0"/>
              </a:defRPr>
            </a:lvl5pPr>
            <a:lvl6pPr marL="2514600" indent="-228600" eaLnBrk="0" fontAlgn="base" hangingPunct="0">
              <a:spcBef>
                <a:spcPct val="50000"/>
              </a:spcBef>
              <a:spcAft>
                <a:spcPct val="0"/>
              </a:spcAft>
              <a:defRPr b="1">
                <a:solidFill>
                  <a:schemeClr val="bg1"/>
                </a:solidFill>
                <a:latin typeface="VNI-Times" pitchFamily="2" charset="0"/>
              </a:defRPr>
            </a:lvl6pPr>
            <a:lvl7pPr marL="2971800" indent="-228600" eaLnBrk="0" fontAlgn="base" hangingPunct="0">
              <a:spcBef>
                <a:spcPct val="50000"/>
              </a:spcBef>
              <a:spcAft>
                <a:spcPct val="0"/>
              </a:spcAft>
              <a:defRPr b="1">
                <a:solidFill>
                  <a:schemeClr val="bg1"/>
                </a:solidFill>
                <a:latin typeface="VNI-Times" pitchFamily="2" charset="0"/>
              </a:defRPr>
            </a:lvl7pPr>
            <a:lvl8pPr marL="3429000" indent="-228600" eaLnBrk="0" fontAlgn="base" hangingPunct="0">
              <a:spcBef>
                <a:spcPct val="50000"/>
              </a:spcBef>
              <a:spcAft>
                <a:spcPct val="0"/>
              </a:spcAft>
              <a:defRPr b="1">
                <a:solidFill>
                  <a:schemeClr val="bg1"/>
                </a:solidFill>
                <a:latin typeface="VNI-Times" pitchFamily="2" charset="0"/>
              </a:defRPr>
            </a:lvl8pPr>
            <a:lvl9pPr marL="3886200" indent="-228600" eaLnBrk="0" fontAlgn="base" hangingPunct="0">
              <a:spcBef>
                <a:spcPct val="50000"/>
              </a:spcBef>
              <a:spcAft>
                <a:spcPct val="0"/>
              </a:spcAft>
              <a:defRPr b="1">
                <a:solidFill>
                  <a:schemeClr val="bg1"/>
                </a:solidFill>
                <a:latin typeface="VNI-Times" pitchFamily="2" charset="0"/>
              </a:defRPr>
            </a:lvl9pPr>
          </a:lstStyle>
          <a:p>
            <a:pPr eaLnBrk="1" hangingPunct="1"/>
            <a:endParaRPr lang="en-US" sz="1600">
              <a:latin typeface="Times New Roman" panose="02020603050405020304" pitchFamily="18" charset="0"/>
            </a:endParaRPr>
          </a:p>
        </p:txBody>
      </p:sp>
      <p:sp>
        <p:nvSpPr>
          <p:cNvPr id="6" name="Text Box 18"/>
          <p:cNvSpPr txBox="1">
            <a:spLocks noChangeArrowheads="1"/>
          </p:cNvSpPr>
          <p:nvPr/>
        </p:nvSpPr>
        <p:spPr bwMode="auto">
          <a:xfrm>
            <a:off x="6907001" y="4449763"/>
            <a:ext cx="152360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a:spAutoFit/>
          </a:bodyPr>
          <a:lstStyle>
            <a:lvl1pPr eaLnBrk="0" hangingPunct="0">
              <a:spcBef>
                <a:spcPct val="50000"/>
              </a:spcBef>
              <a:defRPr b="1">
                <a:solidFill>
                  <a:schemeClr val="bg1"/>
                </a:solidFill>
                <a:latin typeface="VNI-Times" pitchFamily="2" charset="0"/>
              </a:defRPr>
            </a:lvl1pPr>
            <a:lvl2pPr marL="742950" indent="-285750" eaLnBrk="0" hangingPunct="0">
              <a:spcBef>
                <a:spcPct val="50000"/>
              </a:spcBef>
              <a:defRPr b="1">
                <a:solidFill>
                  <a:schemeClr val="bg1"/>
                </a:solidFill>
                <a:latin typeface="VNI-Times" pitchFamily="2" charset="0"/>
              </a:defRPr>
            </a:lvl2pPr>
            <a:lvl3pPr marL="1143000" indent="-228600" eaLnBrk="0" hangingPunct="0">
              <a:spcBef>
                <a:spcPct val="50000"/>
              </a:spcBef>
              <a:defRPr b="1">
                <a:solidFill>
                  <a:schemeClr val="bg1"/>
                </a:solidFill>
                <a:latin typeface="VNI-Times" pitchFamily="2" charset="0"/>
              </a:defRPr>
            </a:lvl3pPr>
            <a:lvl4pPr marL="1600200" indent="-228600" eaLnBrk="0" hangingPunct="0">
              <a:spcBef>
                <a:spcPct val="50000"/>
              </a:spcBef>
              <a:defRPr b="1">
                <a:solidFill>
                  <a:schemeClr val="bg1"/>
                </a:solidFill>
                <a:latin typeface="VNI-Times" pitchFamily="2" charset="0"/>
              </a:defRPr>
            </a:lvl4pPr>
            <a:lvl5pPr marL="2057400" indent="-228600" eaLnBrk="0" hangingPunct="0">
              <a:spcBef>
                <a:spcPct val="50000"/>
              </a:spcBef>
              <a:defRPr b="1">
                <a:solidFill>
                  <a:schemeClr val="bg1"/>
                </a:solidFill>
                <a:latin typeface="VNI-Times" pitchFamily="2" charset="0"/>
              </a:defRPr>
            </a:lvl5pPr>
            <a:lvl6pPr marL="2514600" indent="-228600" eaLnBrk="0" fontAlgn="base" hangingPunct="0">
              <a:spcBef>
                <a:spcPct val="50000"/>
              </a:spcBef>
              <a:spcAft>
                <a:spcPct val="0"/>
              </a:spcAft>
              <a:defRPr b="1">
                <a:solidFill>
                  <a:schemeClr val="bg1"/>
                </a:solidFill>
                <a:latin typeface="VNI-Times" pitchFamily="2" charset="0"/>
              </a:defRPr>
            </a:lvl6pPr>
            <a:lvl7pPr marL="2971800" indent="-228600" eaLnBrk="0" fontAlgn="base" hangingPunct="0">
              <a:spcBef>
                <a:spcPct val="50000"/>
              </a:spcBef>
              <a:spcAft>
                <a:spcPct val="0"/>
              </a:spcAft>
              <a:defRPr b="1">
                <a:solidFill>
                  <a:schemeClr val="bg1"/>
                </a:solidFill>
                <a:latin typeface="VNI-Times" pitchFamily="2" charset="0"/>
              </a:defRPr>
            </a:lvl7pPr>
            <a:lvl8pPr marL="3429000" indent="-228600" eaLnBrk="0" fontAlgn="base" hangingPunct="0">
              <a:spcBef>
                <a:spcPct val="50000"/>
              </a:spcBef>
              <a:spcAft>
                <a:spcPct val="0"/>
              </a:spcAft>
              <a:defRPr b="1">
                <a:solidFill>
                  <a:schemeClr val="bg1"/>
                </a:solidFill>
                <a:latin typeface="VNI-Times" pitchFamily="2" charset="0"/>
              </a:defRPr>
            </a:lvl8pPr>
            <a:lvl9pPr marL="3886200" indent="-228600" eaLnBrk="0" fontAlgn="base" hangingPunct="0">
              <a:spcBef>
                <a:spcPct val="50000"/>
              </a:spcBef>
              <a:spcAft>
                <a:spcPct val="0"/>
              </a:spcAft>
              <a:defRPr b="1">
                <a:solidFill>
                  <a:schemeClr val="bg1"/>
                </a:solidFill>
                <a:latin typeface="VNI-Times" pitchFamily="2" charset="0"/>
              </a:defRPr>
            </a:lvl9pPr>
          </a:lstStyle>
          <a:p>
            <a:pPr eaLnBrk="1" hangingPunct="1"/>
            <a:r>
              <a:rPr lang="en-US" sz="1000" b="0">
                <a:latin typeface="Times New Roman" panose="02020603050405020304" pitchFamily="18" charset="0"/>
              </a:rPr>
              <a:t>Phú Yên</a:t>
            </a:r>
          </a:p>
        </p:txBody>
      </p:sp>
      <p:sp>
        <p:nvSpPr>
          <p:cNvPr id="7" name="Text Box 23"/>
          <p:cNvSpPr txBox="1">
            <a:spLocks noChangeArrowheads="1"/>
          </p:cNvSpPr>
          <p:nvPr/>
        </p:nvSpPr>
        <p:spPr bwMode="auto">
          <a:xfrm>
            <a:off x="3656648" y="5378450"/>
            <a:ext cx="192989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a:spAutoFit/>
          </a:bodyPr>
          <a:lstStyle>
            <a:lvl1pPr eaLnBrk="0" hangingPunct="0">
              <a:spcBef>
                <a:spcPct val="50000"/>
              </a:spcBef>
              <a:defRPr b="1">
                <a:solidFill>
                  <a:schemeClr val="bg1"/>
                </a:solidFill>
                <a:latin typeface="VNI-Times" pitchFamily="2" charset="0"/>
              </a:defRPr>
            </a:lvl1pPr>
            <a:lvl2pPr marL="742950" indent="-285750" eaLnBrk="0" hangingPunct="0">
              <a:spcBef>
                <a:spcPct val="50000"/>
              </a:spcBef>
              <a:defRPr b="1">
                <a:solidFill>
                  <a:schemeClr val="bg1"/>
                </a:solidFill>
                <a:latin typeface="VNI-Times" pitchFamily="2" charset="0"/>
              </a:defRPr>
            </a:lvl2pPr>
            <a:lvl3pPr marL="1143000" indent="-228600" eaLnBrk="0" hangingPunct="0">
              <a:spcBef>
                <a:spcPct val="50000"/>
              </a:spcBef>
              <a:defRPr b="1">
                <a:solidFill>
                  <a:schemeClr val="bg1"/>
                </a:solidFill>
                <a:latin typeface="VNI-Times" pitchFamily="2" charset="0"/>
              </a:defRPr>
            </a:lvl3pPr>
            <a:lvl4pPr marL="1600200" indent="-228600" eaLnBrk="0" hangingPunct="0">
              <a:spcBef>
                <a:spcPct val="50000"/>
              </a:spcBef>
              <a:defRPr b="1">
                <a:solidFill>
                  <a:schemeClr val="bg1"/>
                </a:solidFill>
                <a:latin typeface="VNI-Times" pitchFamily="2" charset="0"/>
              </a:defRPr>
            </a:lvl4pPr>
            <a:lvl5pPr marL="2057400" indent="-228600" eaLnBrk="0" hangingPunct="0">
              <a:spcBef>
                <a:spcPct val="50000"/>
              </a:spcBef>
              <a:defRPr b="1">
                <a:solidFill>
                  <a:schemeClr val="bg1"/>
                </a:solidFill>
                <a:latin typeface="VNI-Times" pitchFamily="2" charset="0"/>
              </a:defRPr>
            </a:lvl5pPr>
            <a:lvl6pPr marL="2514600" indent="-228600" eaLnBrk="0" fontAlgn="base" hangingPunct="0">
              <a:spcBef>
                <a:spcPct val="50000"/>
              </a:spcBef>
              <a:spcAft>
                <a:spcPct val="0"/>
              </a:spcAft>
              <a:defRPr b="1">
                <a:solidFill>
                  <a:schemeClr val="bg1"/>
                </a:solidFill>
                <a:latin typeface="VNI-Times" pitchFamily="2" charset="0"/>
              </a:defRPr>
            </a:lvl6pPr>
            <a:lvl7pPr marL="2971800" indent="-228600" eaLnBrk="0" fontAlgn="base" hangingPunct="0">
              <a:spcBef>
                <a:spcPct val="50000"/>
              </a:spcBef>
              <a:spcAft>
                <a:spcPct val="0"/>
              </a:spcAft>
              <a:defRPr b="1">
                <a:solidFill>
                  <a:schemeClr val="bg1"/>
                </a:solidFill>
                <a:latin typeface="VNI-Times" pitchFamily="2" charset="0"/>
              </a:defRPr>
            </a:lvl7pPr>
            <a:lvl8pPr marL="3429000" indent="-228600" eaLnBrk="0" fontAlgn="base" hangingPunct="0">
              <a:spcBef>
                <a:spcPct val="50000"/>
              </a:spcBef>
              <a:spcAft>
                <a:spcPct val="0"/>
              </a:spcAft>
              <a:defRPr b="1">
                <a:solidFill>
                  <a:schemeClr val="bg1"/>
                </a:solidFill>
                <a:latin typeface="VNI-Times" pitchFamily="2" charset="0"/>
              </a:defRPr>
            </a:lvl8pPr>
            <a:lvl9pPr marL="3886200" indent="-228600" eaLnBrk="0" fontAlgn="base" hangingPunct="0">
              <a:spcBef>
                <a:spcPct val="50000"/>
              </a:spcBef>
              <a:spcAft>
                <a:spcPct val="0"/>
              </a:spcAft>
              <a:defRPr b="1">
                <a:solidFill>
                  <a:schemeClr val="bg1"/>
                </a:solidFill>
                <a:latin typeface="VNI-Times" pitchFamily="2" charset="0"/>
              </a:defRPr>
            </a:lvl9pPr>
          </a:lstStyle>
          <a:p>
            <a:pPr eaLnBrk="1" hangingPunct="1"/>
            <a:r>
              <a:rPr lang="en-US" sz="1600" dirty="0">
                <a:solidFill>
                  <a:srgbClr val="002060"/>
                </a:solidFill>
                <a:latin typeface="Times New Roman" panose="02020603050405020304" pitchFamily="18" charset="0"/>
              </a:rPr>
              <a:t>RẠCH GIÁ</a:t>
            </a:r>
          </a:p>
        </p:txBody>
      </p:sp>
      <p:sp>
        <p:nvSpPr>
          <p:cNvPr id="8" name="Text Box 23"/>
          <p:cNvSpPr txBox="1">
            <a:spLocks noChangeArrowheads="1"/>
          </p:cNvSpPr>
          <p:nvPr/>
        </p:nvSpPr>
        <p:spPr bwMode="auto">
          <a:xfrm>
            <a:off x="3961368" y="5791200"/>
            <a:ext cx="192989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a:spAutoFit/>
          </a:bodyPr>
          <a:lstStyle>
            <a:lvl1pPr eaLnBrk="0" hangingPunct="0">
              <a:spcBef>
                <a:spcPct val="50000"/>
              </a:spcBef>
              <a:defRPr b="1">
                <a:solidFill>
                  <a:schemeClr val="bg1"/>
                </a:solidFill>
                <a:latin typeface="VNI-Times" pitchFamily="2" charset="0"/>
              </a:defRPr>
            </a:lvl1pPr>
            <a:lvl2pPr marL="742950" indent="-285750" eaLnBrk="0" hangingPunct="0">
              <a:spcBef>
                <a:spcPct val="50000"/>
              </a:spcBef>
              <a:defRPr b="1">
                <a:solidFill>
                  <a:schemeClr val="bg1"/>
                </a:solidFill>
                <a:latin typeface="VNI-Times" pitchFamily="2" charset="0"/>
              </a:defRPr>
            </a:lvl2pPr>
            <a:lvl3pPr marL="1143000" indent="-228600" eaLnBrk="0" hangingPunct="0">
              <a:spcBef>
                <a:spcPct val="50000"/>
              </a:spcBef>
              <a:defRPr b="1">
                <a:solidFill>
                  <a:schemeClr val="bg1"/>
                </a:solidFill>
                <a:latin typeface="VNI-Times" pitchFamily="2" charset="0"/>
              </a:defRPr>
            </a:lvl3pPr>
            <a:lvl4pPr marL="1600200" indent="-228600" eaLnBrk="0" hangingPunct="0">
              <a:spcBef>
                <a:spcPct val="50000"/>
              </a:spcBef>
              <a:defRPr b="1">
                <a:solidFill>
                  <a:schemeClr val="bg1"/>
                </a:solidFill>
                <a:latin typeface="VNI-Times" pitchFamily="2" charset="0"/>
              </a:defRPr>
            </a:lvl4pPr>
            <a:lvl5pPr marL="2057400" indent="-228600" eaLnBrk="0" hangingPunct="0">
              <a:spcBef>
                <a:spcPct val="50000"/>
              </a:spcBef>
              <a:defRPr b="1">
                <a:solidFill>
                  <a:schemeClr val="bg1"/>
                </a:solidFill>
                <a:latin typeface="VNI-Times" pitchFamily="2" charset="0"/>
              </a:defRPr>
            </a:lvl5pPr>
            <a:lvl6pPr marL="2514600" indent="-228600" eaLnBrk="0" fontAlgn="base" hangingPunct="0">
              <a:spcBef>
                <a:spcPct val="50000"/>
              </a:spcBef>
              <a:spcAft>
                <a:spcPct val="0"/>
              </a:spcAft>
              <a:defRPr b="1">
                <a:solidFill>
                  <a:schemeClr val="bg1"/>
                </a:solidFill>
                <a:latin typeface="VNI-Times" pitchFamily="2" charset="0"/>
              </a:defRPr>
            </a:lvl6pPr>
            <a:lvl7pPr marL="2971800" indent="-228600" eaLnBrk="0" fontAlgn="base" hangingPunct="0">
              <a:spcBef>
                <a:spcPct val="50000"/>
              </a:spcBef>
              <a:spcAft>
                <a:spcPct val="0"/>
              </a:spcAft>
              <a:defRPr b="1">
                <a:solidFill>
                  <a:schemeClr val="bg1"/>
                </a:solidFill>
                <a:latin typeface="VNI-Times" pitchFamily="2" charset="0"/>
              </a:defRPr>
            </a:lvl7pPr>
            <a:lvl8pPr marL="3429000" indent="-228600" eaLnBrk="0" fontAlgn="base" hangingPunct="0">
              <a:spcBef>
                <a:spcPct val="50000"/>
              </a:spcBef>
              <a:spcAft>
                <a:spcPct val="0"/>
              </a:spcAft>
              <a:defRPr b="1">
                <a:solidFill>
                  <a:schemeClr val="bg1"/>
                </a:solidFill>
                <a:latin typeface="VNI-Times" pitchFamily="2" charset="0"/>
              </a:defRPr>
            </a:lvl8pPr>
            <a:lvl9pPr marL="3886200" indent="-228600" eaLnBrk="0" fontAlgn="base" hangingPunct="0">
              <a:spcBef>
                <a:spcPct val="50000"/>
              </a:spcBef>
              <a:spcAft>
                <a:spcPct val="0"/>
              </a:spcAft>
              <a:defRPr b="1">
                <a:solidFill>
                  <a:schemeClr val="bg1"/>
                </a:solidFill>
                <a:latin typeface="VNI-Times" pitchFamily="2" charset="0"/>
              </a:defRPr>
            </a:lvl9pPr>
          </a:lstStyle>
          <a:p>
            <a:pPr eaLnBrk="1" hangingPunct="1"/>
            <a:r>
              <a:rPr lang="en-US" sz="1600">
                <a:solidFill>
                  <a:srgbClr val="002060"/>
                </a:solidFill>
                <a:latin typeface="Times New Roman" panose="02020603050405020304" pitchFamily="18" charset="0"/>
              </a:rPr>
              <a:t>CẦN THƠ</a:t>
            </a:r>
          </a:p>
        </p:txBody>
      </p:sp>
      <p:sp>
        <p:nvSpPr>
          <p:cNvPr id="9" name="Text Box 23"/>
          <p:cNvSpPr txBox="1">
            <a:spLocks noChangeArrowheads="1"/>
          </p:cNvSpPr>
          <p:nvPr/>
        </p:nvSpPr>
        <p:spPr bwMode="auto">
          <a:xfrm>
            <a:off x="4469236" y="5105400"/>
            <a:ext cx="192989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a:spAutoFit/>
          </a:bodyPr>
          <a:lstStyle>
            <a:lvl1pPr eaLnBrk="0" hangingPunct="0">
              <a:spcBef>
                <a:spcPct val="50000"/>
              </a:spcBef>
              <a:defRPr b="1">
                <a:solidFill>
                  <a:schemeClr val="bg1"/>
                </a:solidFill>
                <a:latin typeface="VNI-Times" pitchFamily="2" charset="0"/>
              </a:defRPr>
            </a:lvl1pPr>
            <a:lvl2pPr marL="742950" indent="-285750" eaLnBrk="0" hangingPunct="0">
              <a:spcBef>
                <a:spcPct val="50000"/>
              </a:spcBef>
              <a:defRPr b="1">
                <a:solidFill>
                  <a:schemeClr val="bg1"/>
                </a:solidFill>
                <a:latin typeface="VNI-Times" pitchFamily="2" charset="0"/>
              </a:defRPr>
            </a:lvl2pPr>
            <a:lvl3pPr marL="1143000" indent="-228600" eaLnBrk="0" hangingPunct="0">
              <a:spcBef>
                <a:spcPct val="50000"/>
              </a:spcBef>
              <a:defRPr b="1">
                <a:solidFill>
                  <a:schemeClr val="bg1"/>
                </a:solidFill>
                <a:latin typeface="VNI-Times" pitchFamily="2" charset="0"/>
              </a:defRPr>
            </a:lvl3pPr>
            <a:lvl4pPr marL="1600200" indent="-228600" eaLnBrk="0" hangingPunct="0">
              <a:spcBef>
                <a:spcPct val="50000"/>
              </a:spcBef>
              <a:defRPr b="1">
                <a:solidFill>
                  <a:schemeClr val="bg1"/>
                </a:solidFill>
                <a:latin typeface="VNI-Times" pitchFamily="2" charset="0"/>
              </a:defRPr>
            </a:lvl4pPr>
            <a:lvl5pPr marL="2057400" indent="-228600" eaLnBrk="0" hangingPunct="0">
              <a:spcBef>
                <a:spcPct val="50000"/>
              </a:spcBef>
              <a:defRPr b="1">
                <a:solidFill>
                  <a:schemeClr val="bg1"/>
                </a:solidFill>
                <a:latin typeface="VNI-Times" pitchFamily="2" charset="0"/>
              </a:defRPr>
            </a:lvl5pPr>
            <a:lvl6pPr marL="2514600" indent="-228600" eaLnBrk="0" fontAlgn="base" hangingPunct="0">
              <a:spcBef>
                <a:spcPct val="50000"/>
              </a:spcBef>
              <a:spcAft>
                <a:spcPct val="0"/>
              </a:spcAft>
              <a:defRPr b="1">
                <a:solidFill>
                  <a:schemeClr val="bg1"/>
                </a:solidFill>
                <a:latin typeface="VNI-Times" pitchFamily="2" charset="0"/>
              </a:defRPr>
            </a:lvl6pPr>
            <a:lvl7pPr marL="2971800" indent="-228600" eaLnBrk="0" fontAlgn="base" hangingPunct="0">
              <a:spcBef>
                <a:spcPct val="50000"/>
              </a:spcBef>
              <a:spcAft>
                <a:spcPct val="0"/>
              </a:spcAft>
              <a:defRPr b="1">
                <a:solidFill>
                  <a:schemeClr val="bg1"/>
                </a:solidFill>
                <a:latin typeface="VNI-Times" pitchFamily="2" charset="0"/>
              </a:defRPr>
            </a:lvl7pPr>
            <a:lvl8pPr marL="3429000" indent="-228600" eaLnBrk="0" fontAlgn="base" hangingPunct="0">
              <a:spcBef>
                <a:spcPct val="50000"/>
              </a:spcBef>
              <a:spcAft>
                <a:spcPct val="0"/>
              </a:spcAft>
              <a:defRPr b="1">
                <a:solidFill>
                  <a:schemeClr val="bg1"/>
                </a:solidFill>
                <a:latin typeface="VNI-Times" pitchFamily="2" charset="0"/>
              </a:defRPr>
            </a:lvl8pPr>
            <a:lvl9pPr marL="3886200" indent="-228600" eaLnBrk="0" fontAlgn="base" hangingPunct="0">
              <a:spcBef>
                <a:spcPct val="50000"/>
              </a:spcBef>
              <a:spcAft>
                <a:spcPct val="0"/>
              </a:spcAft>
              <a:defRPr b="1">
                <a:solidFill>
                  <a:schemeClr val="bg1"/>
                </a:solidFill>
                <a:latin typeface="VNI-Times" pitchFamily="2" charset="0"/>
              </a:defRPr>
            </a:lvl9pPr>
          </a:lstStyle>
          <a:p>
            <a:pPr eaLnBrk="1" hangingPunct="1"/>
            <a:r>
              <a:rPr lang="en-US" sz="1600">
                <a:solidFill>
                  <a:srgbClr val="002060"/>
                </a:solidFill>
                <a:latin typeface="Times New Roman" panose="02020603050405020304" pitchFamily="18" charset="0"/>
              </a:rPr>
              <a:t>GIA ĐỊNH</a:t>
            </a:r>
          </a:p>
        </p:txBody>
      </p:sp>
      <p:sp>
        <p:nvSpPr>
          <p:cNvPr id="10" name="Rectangle 12"/>
          <p:cNvSpPr>
            <a:spLocks noChangeArrowheads="1"/>
          </p:cNvSpPr>
          <p:nvPr/>
        </p:nvSpPr>
        <p:spPr bwMode="auto">
          <a:xfrm rot="3954723">
            <a:off x="3056487" y="3743824"/>
            <a:ext cx="12168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dirty="0"/>
              <a:t>3 </a:t>
            </a:r>
            <a:r>
              <a:rPr lang="en-US" dirty="0" err="1"/>
              <a:t>vạn</a:t>
            </a:r>
            <a:r>
              <a:rPr lang="en-US" dirty="0"/>
              <a:t> </a:t>
            </a:r>
            <a:r>
              <a:rPr lang="en-US" dirty="0" err="1"/>
              <a:t>quân</a:t>
            </a:r>
            <a:endParaRPr lang="en-US" dirty="0"/>
          </a:p>
        </p:txBody>
      </p:sp>
      <p:sp>
        <p:nvSpPr>
          <p:cNvPr id="11" name="Rectangle 13"/>
          <p:cNvSpPr>
            <a:spLocks noChangeArrowheads="1"/>
          </p:cNvSpPr>
          <p:nvPr/>
        </p:nvSpPr>
        <p:spPr bwMode="auto">
          <a:xfrm rot="2088412">
            <a:off x="2494125" y="5690433"/>
            <a:ext cx="12168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dirty="0"/>
              <a:t>2 </a:t>
            </a:r>
            <a:r>
              <a:rPr lang="en-US" dirty="0" err="1"/>
              <a:t>vạn</a:t>
            </a:r>
            <a:r>
              <a:rPr lang="en-US" dirty="0"/>
              <a:t> </a:t>
            </a:r>
            <a:r>
              <a:rPr lang="en-US" dirty="0" err="1"/>
              <a:t>quân</a:t>
            </a:r>
            <a:endParaRPr lang="en-US" dirty="0"/>
          </a:p>
        </p:txBody>
      </p:sp>
      <p:sp>
        <p:nvSpPr>
          <p:cNvPr id="12" name="Rectangle 51"/>
          <p:cNvSpPr>
            <a:spLocks noChangeArrowheads="1"/>
          </p:cNvSpPr>
          <p:nvPr/>
        </p:nvSpPr>
        <p:spPr bwMode="auto">
          <a:xfrm>
            <a:off x="2336192" y="6248400"/>
            <a:ext cx="7354243" cy="609600"/>
          </a:xfrm>
          <a:prstGeom prst="rect">
            <a:avLst/>
          </a:prstGeom>
          <a:solidFill>
            <a:schemeClr val="bg1">
              <a:alpha val="41960"/>
            </a:schemeClr>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dirty="0" smtClean="0">
                <a:solidFill>
                  <a:srgbClr val="FF0000"/>
                </a:solidFill>
                <a:latin typeface="Times New Roman" panose="02020603050405020304" pitchFamily="18" charset="0"/>
                <a:cs typeface="Times New Roman" panose="02020603050405020304" pitchFamily="18" charset="0"/>
              </a:rPr>
              <a:t>LƯỢC ĐỒ QUÂN XIÊM TIẾN QUÂN VÀO GIA ĐỊNH</a:t>
            </a:r>
          </a:p>
          <a:p>
            <a:pPr algn="ctr"/>
            <a:r>
              <a:rPr lang="en-US" dirty="0" smtClean="0">
                <a:solidFill>
                  <a:srgbClr val="FF0000"/>
                </a:solidFill>
                <a:latin typeface="Times New Roman" panose="02020603050405020304" pitchFamily="18" charset="0"/>
                <a:cs typeface="Times New Roman" panose="02020603050405020304" pitchFamily="18" charset="0"/>
              </a:rPr>
              <a:t>(NĂM 1784)</a:t>
            </a:r>
            <a:endParaRPr lang="en-U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365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Luoc_do_tran_Rach_Gam_-_Xoai_Mut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14" y="1219200"/>
            <a:ext cx="1220824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3910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5" name="Text Box 3"/>
          <p:cNvSpPr txBox="1">
            <a:spLocks noChangeArrowheads="1"/>
          </p:cNvSpPr>
          <p:nvPr/>
        </p:nvSpPr>
        <p:spPr bwMode="auto">
          <a:xfrm>
            <a:off x="3047206" y="5410200"/>
            <a:ext cx="6458384" cy="369888"/>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b="1">
                <a:solidFill>
                  <a:srgbClr val="0000FF"/>
                </a:solidFill>
                <a:latin typeface="Times New Roman" pitchFamily="18" charset="0"/>
              </a:rPr>
              <a:t>Khu di tích chiến thắng Rạch Gầm-Xoài Mút</a:t>
            </a:r>
            <a:r>
              <a:rPr lang="en-US" altLang="en-US" sz="1800">
                <a:solidFill>
                  <a:srgbClr val="0000FF"/>
                </a:solidFill>
                <a:latin typeface="Times New Roman" pitchFamily="18" charset="0"/>
              </a:rPr>
              <a:t> </a:t>
            </a:r>
          </a:p>
        </p:txBody>
      </p:sp>
      <p:pic>
        <p:nvPicPr>
          <p:cNvPr id="19459" name="Picture 5" descr="800px-Khu_di_t%C3%ADch_chi%E1%BA%BFn_th%E1%BA%AFng_G%E1%BA%A1ch_G%E1%BA%A7m_Xo%C3%A0i_M%C3%B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456" y="533400"/>
            <a:ext cx="9243192"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7188063"/>
      </p:ext>
    </p:extLst>
  </p:cSld>
  <p:clrMapOvr>
    <a:masterClrMapping/>
  </p:clrMapOvr>
  <p:transition spd="med">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294915"/>
                                        </p:tgtEl>
                                        <p:attrNameLst>
                                          <p:attrName>style.visibility</p:attrName>
                                        </p:attrNameLst>
                                      </p:cBhvr>
                                      <p:to>
                                        <p:strVal val="visible"/>
                                      </p:to>
                                    </p:set>
                                    <p:animEffect transition="in" filter="wedge">
                                      <p:cBhvr>
                                        <p:cTn id="7" dur="2000"/>
                                        <p:tgtEl>
                                          <p:spTgt spid="294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Tập tin:Rạch Gầm-Xoài Mút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7309" y="3505200"/>
            <a:ext cx="4773956"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4" descr="Tập tin:Rạch Gầm-Xoài Mút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8460" y="3779838"/>
            <a:ext cx="5180251"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4069" name="Rectangle 5"/>
          <p:cNvSpPr>
            <a:spLocks noChangeArrowheads="1"/>
          </p:cNvSpPr>
          <p:nvPr/>
        </p:nvSpPr>
        <p:spPr bwMode="auto">
          <a:xfrm>
            <a:off x="5129464" y="3216275"/>
            <a:ext cx="8633751"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80000"/>
              </a:lnSpc>
              <a:buFontTx/>
              <a:buNone/>
            </a:pPr>
            <a:r>
              <a:rPr lang="en-US" altLang="en-US" sz="1800" b="1">
                <a:solidFill>
                  <a:srgbClr val="0000FF"/>
                </a:solidFill>
                <a:latin typeface="Times New Roman" pitchFamily="18" charset="0"/>
              </a:rPr>
              <a:t>Mô hình tàu chiến của thủy quân </a:t>
            </a:r>
          </a:p>
          <a:p>
            <a:pPr algn="ctr" eaLnBrk="1" hangingPunct="1">
              <a:lnSpc>
                <a:spcPct val="80000"/>
              </a:lnSpc>
              <a:buFontTx/>
              <a:buNone/>
            </a:pPr>
            <a:r>
              <a:rPr lang="en-US" altLang="en-US" sz="1800" b="1">
                <a:solidFill>
                  <a:srgbClr val="0000FF"/>
                </a:solidFill>
                <a:latin typeface="Times New Roman" pitchFamily="18" charset="0"/>
              </a:rPr>
              <a:t>Tây Sơn</a:t>
            </a:r>
          </a:p>
        </p:txBody>
      </p:sp>
      <p:pic>
        <p:nvPicPr>
          <p:cNvPr id="344070" name="Picture 6" descr="Tập tin:Tàu chiến tây Sơ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3181" y="201613"/>
            <a:ext cx="4875530" cy="283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Rectangle 8"/>
          <p:cNvSpPr>
            <a:spLocks noChangeArrowheads="1"/>
          </p:cNvSpPr>
          <p:nvPr/>
        </p:nvSpPr>
        <p:spPr bwMode="auto">
          <a:xfrm>
            <a:off x="507868" y="6248401"/>
            <a:ext cx="6195986"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buFontTx/>
              <a:buNone/>
            </a:pPr>
            <a:r>
              <a:rPr lang="en-US" altLang="en-US" sz="1800" b="1">
                <a:solidFill>
                  <a:srgbClr val="0000FF"/>
                </a:solidFill>
                <a:latin typeface="Times New Roman" pitchFamily="18" charset="0"/>
              </a:rPr>
              <a:t>Súng thần công của quân Tây Sơn</a:t>
            </a:r>
          </a:p>
        </p:txBody>
      </p:sp>
      <p:sp>
        <p:nvSpPr>
          <p:cNvPr id="20487" name="Rectangle 9"/>
          <p:cNvSpPr>
            <a:spLocks noGrp="1" noChangeArrowheads="1"/>
          </p:cNvSpPr>
          <p:nvPr>
            <p:ph type="title"/>
          </p:nvPr>
        </p:nvSpPr>
        <p:spPr>
          <a:xfrm>
            <a:off x="5383398" y="6264275"/>
            <a:ext cx="7516442" cy="533400"/>
          </a:xfrm>
        </p:spPr>
        <p:txBody>
          <a:bodyPr/>
          <a:lstStyle/>
          <a:p>
            <a:pPr eaLnBrk="1" hangingPunct="1"/>
            <a:r>
              <a:rPr lang="en-US" altLang="en-US" sz="1800" b="1" smtClean="0">
                <a:solidFill>
                  <a:srgbClr val="0000FF"/>
                </a:solidFill>
                <a:latin typeface="Times New Roman" pitchFamily="18" charset="0"/>
              </a:rPr>
              <a:t>Vũ khí của quân Xiêm</a:t>
            </a:r>
          </a:p>
        </p:txBody>
      </p:sp>
      <p:sp>
        <p:nvSpPr>
          <p:cNvPr id="9" name="Rectangle 5"/>
          <p:cNvSpPr>
            <a:spLocks noChangeArrowheads="1"/>
          </p:cNvSpPr>
          <p:nvPr/>
        </p:nvSpPr>
        <p:spPr bwMode="auto">
          <a:xfrm>
            <a:off x="2117" y="3048000"/>
            <a:ext cx="6803311"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80000"/>
              </a:lnSpc>
              <a:buFontTx/>
              <a:buNone/>
            </a:pPr>
            <a:r>
              <a:rPr lang="en-US" altLang="en-US" sz="1800" b="1">
                <a:solidFill>
                  <a:srgbClr val="0000FF"/>
                </a:solidFill>
                <a:latin typeface="Times New Roman" pitchFamily="18" charset="0"/>
              </a:rPr>
              <a:t>Đồ gốm sứ liên quan đến trận chiến</a:t>
            </a:r>
          </a:p>
          <a:p>
            <a:pPr algn="ctr" eaLnBrk="1" hangingPunct="1">
              <a:lnSpc>
                <a:spcPct val="80000"/>
              </a:lnSpc>
              <a:buFontTx/>
              <a:buNone/>
            </a:pPr>
            <a:r>
              <a:rPr lang="en-US" altLang="en-US" sz="1800" b="1">
                <a:solidFill>
                  <a:srgbClr val="0000FF"/>
                </a:solidFill>
                <a:latin typeface="Times New Roman" pitchFamily="18" charset="0"/>
              </a:rPr>
              <a:t> Rạch Gầm-Xoài Mút</a:t>
            </a:r>
          </a:p>
        </p:txBody>
      </p:sp>
      <p:pic>
        <p:nvPicPr>
          <p:cNvPr id="20489" name="Picture 2" descr="http://mekongsp.com/public/upload/images/2832.jpg"/>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117309" y="152400"/>
            <a:ext cx="4672383" cy="28194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38844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344070"/>
                                        </p:tgtEl>
                                        <p:attrNameLst>
                                          <p:attrName>style.visibility</p:attrName>
                                        </p:attrNameLst>
                                      </p:cBhvr>
                                      <p:to>
                                        <p:strVal val="visible"/>
                                      </p:to>
                                    </p:set>
                                    <p:animEffect transition="in" filter="box(in)">
                                      <p:cBhvr>
                                        <p:cTn id="7" dur="500"/>
                                        <p:tgtEl>
                                          <p:spTgt spid="34407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44069">
                                            <p:txEl>
                                              <p:pRg st="0" end="0"/>
                                            </p:txEl>
                                          </p:spTgt>
                                        </p:tgtEl>
                                        <p:attrNameLst>
                                          <p:attrName>style.visibility</p:attrName>
                                        </p:attrNameLst>
                                      </p:cBhvr>
                                      <p:to>
                                        <p:strVal val="visible"/>
                                      </p:to>
                                    </p:set>
                                    <p:animEffect transition="in" filter="blinds(horizontal)">
                                      <p:cBhvr>
                                        <p:cTn id="10" dur="500"/>
                                        <p:tgtEl>
                                          <p:spTgt spid="344069">
                                            <p:txEl>
                                              <p:pRg st="0" end="0"/>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44069">
                                            <p:txEl>
                                              <p:pRg st="1" end="1"/>
                                            </p:txEl>
                                          </p:spTgt>
                                        </p:tgtEl>
                                        <p:attrNameLst>
                                          <p:attrName>style.visibility</p:attrName>
                                        </p:attrNameLst>
                                      </p:cBhvr>
                                      <p:to>
                                        <p:strVal val="visible"/>
                                      </p:to>
                                    </p:set>
                                    <p:animEffect transition="in" filter="blinds(horizontal)">
                                      <p:cBhvr>
                                        <p:cTn id="13" dur="500"/>
                                        <p:tgtEl>
                                          <p:spTgt spid="344069">
                                            <p:txEl>
                                              <p:pRg st="1" end="1"/>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blinds(horizontal)">
                                      <p:cBhvr>
                                        <p:cTn id="16" dur="500"/>
                                        <p:tgtEl>
                                          <p:spTgt spid="9">
                                            <p:txEl>
                                              <p:pRg st="0" end="0"/>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Effect transition="in" filter="blinds(horizontal)">
                                      <p:cBhvr>
                                        <p:cTn id="19"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069" grpId="0" build="p"/>
      <p:bldP spid="9"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p:cNvPicPr>
          <p:nvPr/>
        </p:nvPicPr>
        <p:blipFill>
          <a:blip r:embed="rId2"/>
          <a:srcRect l="7929" t="14522" r="8438" b="14913"/>
          <a:stretch>
            <a:fillRect/>
          </a:stretch>
        </p:blipFill>
        <p:spPr>
          <a:xfrm>
            <a:off x="0" y="0"/>
            <a:ext cx="12188825" cy="6858000"/>
          </a:xfrm>
          <a:prstGeom prst="rect">
            <a:avLst/>
          </a:prstGeom>
        </p:spPr>
        <p:style>
          <a:lnRef idx="2">
            <a:schemeClr val="accent3"/>
          </a:lnRef>
          <a:fillRef idx="1">
            <a:schemeClr val="lt1"/>
          </a:fillRef>
          <a:effectRef idx="0">
            <a:schemeClr val="accent3"/>
          </a:effectRef>
          <a:fontRef idx="minor">
            <a:schemeClr val="dk1"/>
          </a:fontRef>
        </p:style>
      </p:pic>
      <p:sp>
        <p:nvSpPr>
          <p:cNvPr id="23" name="TextBox 22"/>
          <p:cNvSpPr txBox="1"/>
          <p:nvPr/>
        </p:nvSpPr>
        <p:spPr>
          <a:xfrm>
            <a:off x="530223" y="1037687"/>
            <a:ext cx="2033060" cy="46166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2400" dirty="0" smtClean="0">
                <a:latin typeface="+mj-lt"/>
                <a:cs typeface="Times New Roman" panose="02020603050405020304" pitchFamily="18" charset="0"/>
              </a:rPr>
              <a:t>1771</a:t>
            </a:r>
            <a:endParaRPr lang="en-US" sz="2400" dirty="0">
              <a:latin typeface="+mj-lt"/>
              <a:cs typeface="Times New Roman" panose="02020603050405020304" pitchFamily="18" charset="0"/>
            </a:endParaRPr>
          </a:p>
        </p:txBody>
      </p:sp>
      <p:sp>
        <p:nvSpPr>
          <p:cNvPr id="24" name="TextBox 23"/>
          <p:cNvSpPr txBox="1"/>
          <p:nvPr/>
        </p:nvSpPr>
        <p:spPr>
          <a:xfrm>
            <a:off x="5497009" y="5002320"/>
            <a:ext cx="5645004" cy="46166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400" dirty="0" err="1" smtClean="0">
                <a:latin typeface="+mj-lt"/>
                <a:cs typeface="Times New Roman" panose="02020603050405020304" pitchFamily="18" charset="0"/>
              </a:rPr>
              <a:t>Khởi</a:t>
            </a:r>
            <a:r>
              <a:rPr lang="en-US" sz="2400" dirty="0" smtClean="0">
                <a:latin typeface="+mj-lt"/>
                <a:cs typeface="Times New Roman" panose="02020603050405020304" pitchFamily="18" charset="0"/>
              </a:rPr>
              <a:t> </a:t>
            </a:r>
            <a:r>
              <a:rPr lang="en-US" sz="2400" dirty="0" err="1" smtClean="0">
                <a:latin typeface="+mj-lt"/>
                <a:cs typeface="Times New Roman" panose="02020603050405020304" pitchFamily="18" charset="0"/>
              </a:rPr>
              <a:t>nghĩa</a:t>
            </a:r>
            <a:r>
              <a:rPr lang="en-US" sz="2400" dirty="0" smtClean="0">
                <a:latin typeface="+mj-lt"/>
                <a:cs typeface="Times New Roman" panose="02020603050405020304" pitchFamily="18" charset="0"/>
              </a:rPr>
              <a:t> </a:t>
            </a:r>
            <a:r>
              <a:rPr lang="en-US" sz="2400" dirty="0" err="1" smtClean="0">
                <a:latin typeface="+mj-lt"/>
                <a:cs typeface="Times New Roman" panose="02020603050405020304" pitchFamily="18" charset="0"/>
              </a:rPr>
              <a:t>nông</a:t>
            </a:r>
            <a:r>
              <a:rPr lang="en-US" sz="2400" dirty="0" smtClean="0">
                <a:latin typeface="+mj-lt"/>
                <a:cs typeface="Times New Roman" panose="02020603050405020304" pitchFamily="18" charset="0"/>
              </a:rPr>
              <a:t> </a:t>
            </a:r>
            <a:r>
              <a:rPr lang="en-US" sz="2400" dirty="0" err="1" smtClean="0">
                <a:latin typeface="+mj-lt"/>
                <a:cs typeface="Times New Roman" panose="02020603050405020304" pitchFamily="18" charset="0"/>
              </a:rPr>
              <a:t>dân</a:t>
            </a:r>
            <a:r>
              <a:rPr lang="en-US" sz="2400" dirty="0" smtClean="0">
                <a:latin typeface="+mj-lt"/>
                <a:cs typeface="Times New Roman" panose="02020603050405020304" pitchFamily="18" charset="0"/>
              </a:rPr>
              <a:t> </a:t>
            </a:r>
            <a:r>
              <a:rPr lang="en-US" sz="2400" dirty="0" err="1" smtClean="0">
                <a:latin typeface="+mj-lt"/>
                <a:cs typeface="Times New Roman" panose="02020603050405020304" pitchFamily="18" charset="0"/>
              </a:rPr>
              <a:t>Tây</a:t>
            </a:r>
            <a:r>
              <a:rPr lang="en-US" sz="2400" dirty="0" smtClean="0">
                <a:latin typeface="+mj-lt"/>
                <a:cs typeface="Times New Roman" panose="02020603050405020304" pitchFamily="18" charset="0"/>
              </a:rPr>
              <a:t> </a:t>
            </a:r>
            <a:r>
              <a:rPr lang="en-US" sz="2400" dirty="0" err="1" smtClean="0">
                <a:latin typeface="+mj-lt"/>
                <a:cs typeface="Times New Roman" panose="02020603050405020304" pitchFamily="18" charset="0"/>
              </a:rPr>
              <a:t>Sơn</a:t>
            </a:r>
            <a:r>
              <a:rPr lang="en-US" sz="2400" dirty="0" smtClean="0">
                <a:latin typeface="+mj-lt"/>
                <a:cs typeface="Times New Roman" panose="02020603050405020304" pitchFamily="18" charset="0"/>
              </a:rPr>
              <a:t> </a:t>
            </a:r>
            <a:r>
              <a:rPr lang="en-US" sz="2400" dirty="0" err="1" smtClean="0">
                <a:latin typeface="+mj-lt"/>
                <a:cs typeface="Times New Roman" panose="02020603050405020304" pitchFamily="18" charset="0"/>
              </a:rPr>
              <a:t>bùng</a:t>
            </a:r>
            <a:r>
              <a:rPr lang="en-US" sz="2400" dirty="0" smtClean="0">
                <a:latin typeface="+mj-lt"/>
                <a:cs typeface="Times New Roman" panose="02020603050405020304" pitchFamily="18" charset="0"/>
              </a:rPr>
              <a:t> </a:t>
            </a:r>
            <a:r>
              <a:rPr lang="en-US" sz="2400" dirty="0" err="1" smtClean="0">
                <a:latin typeface="+mj-lt"/>
                <a:cs typeface="Times New Roman" panose="02020603050405020304" pitchFamily="18" charset="0"/>
              </a:rPr>
              <a:t>nổ</a:t>
            </a:r>
            <a:r>
              <a:rPr lang="en-US" sz="2400" dirty="0" smtClean="0">
                <a:latin typeface="+mj-lt"/>
                <a:cs typeface="Times New Roman" panose="02020603050405020304" pitchFamily="18" charset="0"/>
              </a:rPr>
              <a:t>.</a:t>
            </a:r>
            <a:endParaRPr lang="en-US" sz="2400" dirty="0">
              <a:latin typeface="+mj-lt"/>
              <a:cs typeface="Times New Roman" panose="02020603050405020304" pitchFamily="18" charset="0"/>
            </a:endParaRPr>
          </a:p>
        </p:txBody>
      </p:sp>
      <p:sp>
        <p:nvSpPr>
          <p:cNvPr id="31" name="TextBox 30"/>
          <p:cNvSpPr txBox="1"/>
          <p:nvPr/>
        </p:nvSpPr>
        <p:spPr>
          <a:xfrm>
            <a:off x="530223" y="1767079"/>
            <a:ext cx="2033059" cy="46166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2400" dirty="0">
                <a:latin typeface="+mj-lt"/>
                <a:cs typeface="Times New Roman" panose="02020603050405020304" pitchFamily="18" charset="0"/>
              </a:rPr>
              <a:t>9</a:t>
            </a:r>
            <a:r>
              <a:rPr lang="en-US" sz="2400" dirty="0" smtClean="0">
                <a:latin typeface="+mj-lt"/>
                <a:cs typeface="Times New Roman" panose="02020603050405020304" pitchFamily="18" charset="0"/>
              </a:rPr>
              <a:t>/1773</a:t>
            </a:r>
            <a:endParaRPr lang="en-US" sz="2400" dirty="0">
              <a:latin typeface="+mj-lt"/>
              <a:cs typeface="Times New Roman" panose="02020603050405020304" pitchFamily="18" charset="0"/>
            </a:endParaRPr>
          </a:p>
        </p:txBody>
      </p:sp>
      <p:sp>
        <p:nvSpPr>
          <p:cNvPr id="32" name="TextBox 31"/>
          <p:cNvSpPr txBox="1"/>
          <p:nvPr/>
        </p:nvSpPr>
        <p:spPr>
          <a:xfrm>
            <a:off x="5478608" y="2102255"/>
            <a:ext cx="5650465" cy="46166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400" dirty="0" err="1" smtClean="0">
                <a:latin typeface="+mj-lt"/>
                <a:cs typeface="Times New Roman" panose="02020603050405020304" pitchFamily="18" charset="0"/>
              </a:rPr>
              <a:t>Hạ</a:t>
            </a:r>
            <a:r>
              <a:rPr lang="en-US" sz="2400" dirty="0" smtClean="0">
                <a:latin typeface="+mj-lt"/>
                <a:cs typeface="Times New Roman" panose="02020603050405020304" pitchFamily="18" charset="0"/>
              </a:rPr>
              <a:t> </a:t>
            </a:r>
            <a:r>
              <a:rPr lang="en-US" sz="2400" dirty="0" err="1" smtClean="0">
                <a:latin typeface="+mj-lt"/>
                <a:cs typeface="Times New Roman" panose="02020603050405020304" pitchFamily="18" charset="0"/>
              </a:rPr>
              <a:t>thành</a:t>
            </a:r>
            <a:r>
              <a:rPr lang="en-US" sz="2400" dirty="0" smtClean="0">
                <a:latin typeface="+mj-lt"/>
                <a:cs typeface="Times New Roman" panose="02020603050405020304" pitchFamily="18" charset="0"/>
              </a:rPr>
              <a:t> </a:t>
            </a:r>
            <a:r>
              <a:rPr lang="en-US" sz="2400" dirty="0" err="1" smtClean="0">
                <a:latin typeface="+mj-lt"/>
                <a:cs typeface="Times New Roman" panose="02020603050405020304" pitchFamily="18" charset="0"/>
              </a:rPr>
              <a:t>Quy</a:t>
            </a:r>
            <a:r>
              <a:rPr lang="en-US" sz="2400" dirty="0" smtClean="0">
                <a:latin typeface="+mj-lt"/>
                <a:cs typeface="Times New Roman" panose="02020603050405020304" pitchFamily="18" charset="0"/>
              </a:rPr>
              <a:t> </a:t>
            </a:r>
            <a:r>
              <a:rPr lang="en-US" sz="2400" dirty="0" err="1" smtClean="0">
                <a:latin typeface="+mj-lt"/>
                <a:cs typeface="Times New Roman" panose="02020603050405020304" pitchFamily="18" charset="0"/>
              </a:rPr>
              <a:t>Nhơn</a:t>
            </a:r>
            <a:endParaRPr lang="en-US" sz="2400" dirty="0">
              <a:latin typeface="+mj-lt"/>
              <a:cs typeface="Times New Roman" panose="02020603050405020304" pitchFamily="18" charset="0"/>
            </a:endParaRPr>
          </a:p>
        </p:txBody>
      </p:sp>
      <p:sp>
        <p:nvSpPr>
          <p:cNvPr id="33" name="TextBox 32"/>
          <p:cNvSpPr txBox="1"/>
          <p:nvPr/>
        </p:nvSpPr>
        <p:spPr>
          <a:xfrm>
            <a:off x="530223" y="2367749"/>
            <a:ext cx="2033059" cy="46166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2400" dirty="0" smtClean="0">
                <a:latin typeface="+mj-lt"/>
                <a:cs typeface="Times New Roman" panose="02020603050405020304" pitchFamily="18" charset="0"/>
              </a:rPr>
              <a:t>1774</a:t>
            </a:r>
            <a:endParaRPr lang="en-US" sz="2400" dirty="0">
              <a:latin typeface="+mj-lt"/>
              <a:cs typeface="Times New Roman" panose="02020603050405020304" pitchFamily="18" charset="0"/>
            </a:endParaRPr>
          </a:p>
        </p:txBody>
      </p:sp>
      <p:sp>
        <p:nvSpPr>
          <p:cNvPr id="34" name="TextBox 33"/>
          <p:cNvSpPr txBox="1"/>
          <p:nvPr/>
        </p:nvSpPr>
        <p:spPr>
          <a:xfrm>
            <a:off x="5461620" y="4018923"/>
            <a:ext cx="5645004" cy="83099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400" dirty="0" err="1" smtClean="0">
                <a:latin typeface="+mj-lt"/>
                <a:cs typeface="Times New Roman" panose="02020603050405020304" pitchFamily="18" charset="0"/>
              </a:rPr>
              <a:t>Nghĩa</a:t>
            </a:r>
            <a:r>
              <a:rPr lang="en-US" sz="2400" dirty="0" smtClean="0">
                <a:latin typeface="+mj-lt"/>
                <a:cs typeface="Times New Roman" panose="02020603050405020304" pitchFamily="18" charset="0"/>
              </a:rPr>
              <a:t> </a:t>
            </a:r>
            <a:r>
              <a:rPr lang="en-US" sz="2400" dirty="0" err="1" smtClean="0">
                <a:latin typeface="+mj-lt"/>
                <a:cs typeface="Times New Roman" panose="02020603050405020304" pitchFamily="18" charset="0"/>
              </a:rPr>
              <a:t>quân</a:t>
            </a:r>
            <a:r>
              <a:rPr lang="en-US" sz="2400" dirty="0" smtClean="0">
                <a:latin typeface="+mj-lt"/>
                <a:cs typeface="Times New Roman" panose="02020603050405020304" pitchFamily="18" charset="0"/>
              </a:rPr>
              <a:t> </a:t>
            </a:r>
            <a:r>
              <a:rPr lang="en-US" sz="2400" dirty="0" err="1" smtClean="0">
                <a:latin typeface="+mj-lt"/>
                <a:cs typeface="Times New Roman" panose="02020603050405020304" pitchFamily="18" charset="0"/>
              </a:rPr>
              <a:t>kiểm</a:t>
            </a:r>
            <a:r>
              <a:rPr lang="en-US" sz="2400" dirty="0" smtClean="0">
                <a:latin typeface="+mj-lt"/>
                <a:cs typeface="Times New Roman" panose="02020603050405020304" pitchFamily="18" charset="0"/>
              </a:rPr>
              <a:t> </a:t>
            </a:r>
            <a:r>
              <a:rPr lang="en-US" sz="2400" dirty="0" err="1" smtClean="0">
                <a:latin typeface="+mj-lt"/>
                <a:cs typeface="Times New Roman" panose="02020603050405020304" pitchFamily="18" charset="0"/>
              </a:rPr>
              <a:t>soát</a:t>
            </a:r>
            <a:r>
              <a:rPr lang="en-US" sz="2400" dirty="0" smtClean="0">
                <a:latin typeface="+mj-lt"/>
                <a:cs typeface="Times New Roman" panose="02020603050405020304" pitchFamily="18" charset="0"/>
              </a:rPr>
              <a:t> </a:t>
            </a:r>
            <a:r>
              <a:rPr lang="en-US" sz="2400" dirty="0" err="1" smtClean="0">
                <a:latin typeface="+mj-lt"/>
                <a:cs typeface="Times New Roman" panose="02020603050405020304" pitchFamily="18" charset="0"/>
              </a:rPr>
              <a:t>từ</a:t>
            </a:r>
            <a:r>
              <a:rPr lang="en-US" sz="2400" dirty="0" smtClean="0">
                <a:latin typeface="+mj-lt"/>
                <a:cs typeface="Times New Roman" panose="02020603050405020304" pitchFamily="18" charset="0"/>
              </a:rPr>
              <a:t> </a:t>
            </a:r>
            <a:r>
              <a:rPr lang="en-US" sz="2400" dirty="0" err="1" smtClean="0">
                <a:latin typeface="+mj-lt"/>
                <a:cs typeface="Times New Roman" panose="02020603050405020304" pitchFamily="18" charset="0"/>
              </a:rPr>
              <a:t>Quảng</a:t>
            </a:r>
            <a:r>
              <a:rPr lang="en-US" sz="2400" dirty="0" smtClean="0">
                <a:latin typeface="+mj-lt"/>
                <a:cs typeface="Times New Roman" panose="02020603050405020304" pitchFamily="18" charset="0"/>
              </a:rPr>
              <a:t> Nam </a:t>
            </a:r>
            <a:r>
              <a:rPr lang="en-US" sz="2400" dirty="0" err="1" smtClean="0">
                <a:latin typeface="+mj-lt"/>
                <a:cs typeface="Times New Roman" panose="02020603050405020304" pitchFamily="18" charset="0"/>
              </a:rPr>
              <a:t>đến</a:t>
            </a:r>
            <a:r>
              <a:rPr lang="en-US" sz="2400" dirty="0" smtClean="0">
                <a:latin typeface="+mj-lt"/>
                <a:cs typeface="Times New Roman" panose="02020603050405020304" pitchFamily="18" charset="0"/>
              </a:rPr>
              <a:t> </a:t>
            </a:r>
            <a:r>
              <a:rPr lang="en-US" sz="2400" dirty="0" err="1" smtClean="0">
                <a:latin typeface="+mj-lt"/>
                <a:cs typeface="Times New Roman" panose="02020603050405020304" pitchFamily="18" charset="0"/>
              </a:rPr>
              <a:t>Bình</a:t>
            </a:r>
            <a:r>
              <a:rPr lang="en-US" sz="2400" dirty="0" smtClean="0">
                <a:latin typeface="+mj-lt"/>
                <a:cs typeface="Times New Roman" panose="02020603050405020304" pitchFamily="18" charset="0"/>
              </a:rPr>
              <a:t> </a:t>
            </a:r>
            <a:r>
              <a:rPr lang="en-US" sz="2400" dirty="0" err="1" smtClean="0">
                <a:latin typeface="+mj-lt"/>
                <a:cs typeface="Times New Roman" panose="02020603050405020304" pitchFamily="18" charset="0"/>
              </a:rPr>
              <a:t>Thuận</a:t>
            </a:r>
            <a:endParaRPr lang="en-US" sz="2400" dirty="0">
              <a:latin typeface="+mj-lt"/>
              <a:cs typeface="Times New Roman" panose="02020603050405020304" pitchFamily="18" charset="0"/>
            </a:endParaRPr>
          </a:p>
        </p:txBody>
      </p:sp>
      <p:sp>
        <p:nvSpPr>
          <p:cNvPr id="35" name="TextBox 34"/>
          <p:cNvSpPr txBox="1"/>
          <p:nvPr/>
        </p:nvSpPr>
        <p:spPr>
          <a:xfrm>
            <a:off x="531811" y="2977349"/>
            <a:ext cx="2031472" cy="46166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2400" dirty="0" smtClean="0">
                <a:latin typeface="+mj-lt"/>
                <a:cs typeface="Times New Roman" panose="02020603050405020304" pitchFamily="18" charset="0"/>
              </a:rPr>
              <a:t>1776 - 1783</a:t>
            </a:r>
            <a:endParaRPr lang="en-US" sz="2400" dirty="0">
              <a:latin typeface="+mj-lt"/>
              <a:cs typeface="Times New Roman" panose="02020603050405020304" pitchFamily="18" charset="0"/>
            </a:endParaRPr>
          </a:p>
        </p:txBody>
      </p:sp>
      <p:sp>
        <p:nvSpPr>
          <p:cNvPr id="36" name="TextBox 35"/>
          <p:cNvSpPr txBox="1"/>
          <p:nvPr/>
        </p:nvSpPr>
        <p:spPr>
          <a:xfrm>
            <a:off x="5478608" y="3397655"/>
            <a:ext cx="5645004" cy="46166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400" dirty="0" smtClean="0">
                <a:latin typeface="+mj-lt"/>
                <a:cs typeface="Times New Roman" panose="02020603050405020304" pitchFamily="18" charset="0"/>
              </a:rPr>
              <a:t>4 </a:t>
            </a:r>
            <a:r>
              <a:rPr lang="en-US" sz="2400" dirty="0" err="1" smtClean="0">
                <a:latin typeface="+mj-lt"/>
                <a:cs typeface="Times New Roman" panose="02020603050405020304" pitchFamily="18" charset="0"/>
              </a:rPr>
              <a:t>lần</a:t>
            </a:r>
            <a:r>
              <a:rPr lang="en-US" sz="2400" dirty="0" smtClean="0">
                <a:latin typeface="+mj-lt"/>
                <a:cs typeface="Times New Roman" panose="02020603050405020304" pitchFamily="18" charset="0"/>
              </a:rPr>
              <a:t> </a:t>
            </a:r>
            <a:r>
              <a:rPr lang="en-US" sz="2400" dirty="0" err="1" smtClean="0">
                <a:latin typeface="+mj-lt"/>
                <a:cs typeface="Times New Roman" panose="02020603050405020304" pitchFamily="18" charset="0"/>
              </a:rPr>
              <a:t>đánh</a:t>
            </a:r>
            <a:r>
              <a:rPr lang="en-US" sz="2400" dirty="0" smtClean="0">
                <a:latin typeface="+mj-lt"/>
                <a:cs typeface="Times New Roman" panose="02020603050405020304" pitchFamily="18" charset="0"/>
              </a:rPr>
              <a:t> </a:t>
            </a:r>
            <a:r>
              <a:rPr lang="en-US" sz="2400" dirty="0" err="1" smtClean="0">
                <a:latin typeface="+mj-lt"/>
                <a:cs typeface="Times New Roman" panose="02020603050405020304" pitchFamily="18" charset="0"/>
              </a:rPr>
              <a:t>vào</a:t>
            </a:r>
            <a:r>
              <a:rPr lang="en-US" sz="2400" dirty="0" smtClean="0">
                <a:latin typeface="+mj-lt"/>
                <a:cs typeface="Times New Roman" panose="02020603050405020304" pitchFamily="18" charset="0"/>
              </a:rPr>
              <a:t> Gia </a:t>
            </a:r>
            <a:r>
              <a:rPr lang="en-US" sz="2400" dirty="0" err="1" smtClean="0">
                <a:latin typeface="+mj-lt"/>
                <a:cs typeface="Times New Roman" panose="02020603050405020304" pitchFamily="18" charset="0"/>
              </a:rPr>
              <a:t>Định</a:t>
            </a:r>
            <a:endParaRPr lang="en-US" sz="2400" dirty="0">
              <a:latin typeface="+mj-lt"/>
              <a:cs typeface="Times New Roman" panose="02020603050405020304" pitchFamily="18" charset="0"/>
            </a:endParaRPr>
          </a:p>
        </p:txBody>
      </p:sp>
      <p:sp>
        <p:nvSpPr>
          <p:cNvPr id="37" name="TextBox 36"/>
          <p:cNvSpPr txBox="1"/>
          <p:nvPr/>
        </p:nvSpPr>
        <p:spPr>
          <a:xfrm>
            <a:off x="531811" y="3528729"/>
            <a:ext cx="2031471" cy="46166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2400" dirty="0" smtClean="0">
                <a:latin typeface="+mj-lt"/>
                <a:cs typeface="Times New Roman" panose="02020603050405020304" pitchFamily="18" charset="0"/>
              </a:rPr>
              <a:t>1777</a:t>
            </a:r>
            <a:endParaRPr lang="en-US" sz="2400" dirty="0">
              <a:latin typeface="+mj-lt"/>
              <a:cs typeface="Times New Roman" panose="02020603050405020304" pitchFamily="18" charset="0"/>
            </a:endParaRPr>
          </a:p>
        </p:txBody>
      </p:sp>
      <p:sp>
        <p:nvSpPr>
          <p:cNvPr id="38" name="TextBox 37"/>
          <p:cNvSpPr txBox="1"/>
          <p:nvPr/>
        </p:nvSpPr>
        <p:spPr>
          <a:xfrm>
            <a:off x="5521865" y="806855"/>
            <a:ext cx="5645004" cy="46166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400" dirty="0" err="1" smtClean="0">
                <a:latin typeface="+mj-lt"/>
                <a:cs typeface="Times New Roman" panose="02020603050405020304" pitchFamily="18" charset="0"/>
              </a:rPr>
              <a:t>Chính</a:t>
            </a:r>
            <a:r>
              <a:rPr lang="en-US" sz="2400" dirty="0" smtClean="0">
                <a:latin typeface="+mj-lt"/>
                <a:cs typeface="Times New Roman" panose="02020603050405020304" pitchFamily="18" charset="0"/>
              </a:rPr>
              <a:t> </a:t>
            </a:r>
            <a:r>
              <a:rPr lang="en-US" sz="2400" dirty="0" err="1" smtClean="0">
                <a:latin typeface="+mj-lt"/>
                <a:cs typeface="Times New Roman" panose="02020603050405020304" pitchFamily="18" charset="0"/>
              </a:rPr>
              <a:t>quyền</a:t>
            </a:r>
            <a:r>
              <a:rPr lang="en-US" sz="2400" dirty="0" smtClean="0">
                <a:latin typeface="+mj-lt"/>
                <a:cs typeface="Times New Roman" panose="02020603050405020304" pitchFamily="18" charset="0"/>
              </a:rPr>
              <a:t> </a:t>
            </a:r>
            <a:r>
              <a:rPr lang="en-US" sz="2400" dirty="0" err="1" smtClean="0">
                <a:latin typeface="+mj-lt"/>
                <a:cs typeface="Times New Roman" panose="02020603050405020304" pitchFamily="18" charset="0"/>
              </a:rPr>
              <a:t>họ</a:t>
            </a:r>
            <a:r>
              <a:rPr lang="en-US" sz="2400" dirty="0" smtClean="0">
                <a:latin typeface="+mj-lt"/>
                <a:cs typeface="Times New Roman" panose="02020603050405020304" pitchFamily="18" charset="0"/>
              </a:rPr>
              <a:t> </a:t>
            </a:r>
            <a:r>
              <a:rPr lang="en-US" sz="2400" dirty="0" err="1" smtClean="0">
                <a:latin typeface="+mj-lt"/>
                <a:cs typeface="Times New Roman" panose="02020603050405020304" pitchFamily="18" charset="0"/>
              </a:rPr>
              <a:t>Nguyễn</a:t>
            </a:r>
            <a:r>
              <a:rPr lang="en-US" sz="2400" dirty="0" smtClean="0">
                <a:latin typeface="+mj-lt"/>
                <a:cs typeface="Times New Roman" panose="02020603050405020304" pitchFamily="18" charset="0"/>
              </a:rPr>
              <a:t> </a:t>
            </a:r>
            <a:r>
              <a:rPr lang="en-US" sz="2400" dirty="0" err="1" smtClean="0">
                <a:latin typeface="+mj-lt"/>
                <a:cs typeface="Times New Roman" panose="02020603050405020304" pitchFamily="18" charset="0"/>
              </a:rPr>
              <a:t>bị</a:t>
            </a:r>
            <a:r>
              <a:rPr lang="en-US" sz="2400" dirty="0" smtClean="0">
                <a:latin typeface="+mj-lt"/>
                <a:cs typeface="Times New Roman" panose="02020603050405020304" pitchFamily="18" charset="0"/>
              </a:rPr>
              <a:t> </a:t>
            </a:r>
            <a:r>
              <a:rPr lang="en-US" sz="2400" dirty="0" err="1" smtClean="0">
                <a:latin typeface="+mj-lt"/>
                <a:cs typeface="Times New Roman" panose="02020603050405020304" pitchFamily="18" charset="0"/>
              </a:rPr>
              <a:t>lật</a:t>
            </a:r>
            <a:r>
              <a:rPr lang="en-US" sz="2400" dirty="0" smtClean="0">
                <a:latin typeface="+mj-lt"/>
                <a:cs typeface="Times New Roman" panose="02020603050405020304" pitchFamily="18" charset="0"/>
              </a:rPr>
              <a:t> </a:t>
            </a:r>
            <a:r>
              <a:rPr lang="en-US" sz="2400" dirty="0" err="1" smtClean="0">
                <a:latin typeface="+mj-lt"/>
                <a:cs typeface="Times New Roman" panose="02020603050405020304" pitchFamily="18" charset="0"/>
              </a:rPr>
              <a:t>đổ</a:t>
            </a:r>
            <a:endParaRPr lang="en-US" sz="2400" dirty="0">
              <a:latin typeface="+mj-lt"/>
              <a:cs typeface="Times New Roman" panose="02020603050405020304" pitchFamily="18" charset="0"/>
            </a:endParaRPr>
          </a:p>
        </p:txBody>
      </p:sp>
      <p:sp>
        <p:nvSpPr>
          <p:cNvPr id="39" name="TextBox 38"/>
          <p:cNvSpPr txBox="1"/>
          <p:nvPr/>
        </p:nvSpPr>
        <p:spPr>
          <a:xfrm>
            <a:off x="531811" y="4120348"/>
            <a:ext cx="2031471" cy="46166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2400" dirty="0" smtClean="0">
                <a:latin typeface="+mj-lt"/>
                <a:cs typeface="Times New Roman" panose="02020603050405020304" pitchFamily="18" charset="0"/>
              </a:rPr>
              <a:t>1785</a:t>
            </a:r>
            <a:endParaRPr lang="en-US" sz="2400" dirty="0">
              <a:latin typeface="+mj-lt"/>
              <a:cs typeface="Times New Roman" panose="02020603050405020304" pitchFamily="18" charset="0"/>
            </a:endParaRPr>
          </a:p>
        </p:txBody>
      </p:sp>
      <p:sp>
        <p:nvSpPr>
          <p:cNvPr id="40" name="TextBox 39"/>
          <p:cNvSpPr txBox="1"/>
          <p:nvPr/>
        </p:nvSpPr>
        <p:spPr>
          <a:xfrm>
            <a:off x="5478608" y="6243935"/>
            <a:ext cx="5645004" cy="46166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400" dirty="0" err="1" smtClean="0">
                <a:latin typeface="+mj-lt"/>
                <a:cs typeface="Times New Roman" panose="02020603050405020304" pitchFamily="18" charset="0"/>
              </a:rPr>
              <a:t>Chiến</a:t>
            </a:r>
            <a:r>
              <a:rPr lang="en-US" sz="2400" dirty="0" smtClean="0">
                <a:latin typeface="+mj-lt"/>
                <a:cs typeface="Times New Roman" panose="02020603050405020304" pitchFamily="18" charset="0"/>
              </a:rPr>
              <a:t> </a:t>
            </a:r>
            <a:r>
              <a:rPr lang="en-US" sz="2400" dirty="0" err="1" smtClean="0">
                <a:latin typeface="+mj-lt"/>
                <a:cs typeface="Times New Roman" panose="02020603050405020304" pitchFamily="18" charset="0"/>
              </a:rPr>
              <a:t>thắng</a:t>
            </a:r>
            <a:r>
              <a:rPr lang="en-US" sz="2400" dirty="0" smtClean="0">
                <a:latin typeface="+mj-lt"/>
                <a:cs typeface="Times New Roman" panose="02020603050405020304" pitchFamily="18" charset="0"/>
              </a:rPr>
              <a:t> </a:t>
            </a:r>
            <a:r>
              <a:rPr lang="en-US" sz="2400" dirty="0" err="1" smtClean="0">
                <a:latin typeface="+mj-lt"/>
                <a:cs typeface="Times New Roman" panose="02020603050405020304" pitchFamily="18" charset="0"/>
              </a:rPr>
              <a:t>Rạch</a:t>
            </a:r>
            <a:r>
              <a:rPr lang="en-US" sz="2400" dirty="0" smtClean="0">
                <a:latin typeface="+mj-lt"/>
                <a:cs typeface="Times New Roman" panose="02020603050405020304" pitchFamily="18" charset="0"/>
              </a:rPr>
              <a:t> </a:t>
            </a:r>
            <a:r>
              <a:rPr lang="en-US" sz="2400" dirty="0" err="1" smtClean="0">
                <a:latin typeface="+mj-lt"/>
                <a:cs typeface="Times New Roman" panose="02020603050405020304" pitchFamily="18" charset="0"/>
              </a:rPr>
              <a:t>Gầm</a:t>
            </a:r>
            <a:r>
              <a:rPr lang="en-US" sz="2400" dirty="0" smtClean="0">
                <a:latin typeface="+mj-lt"/>
                <a:cs typeface="Times New Roman" panose="02020603050405020304" pitchFamily="18" charset="0"/>
              </a:rPr>
              <a:t> – </a:t>
            </a:r>
            <a:r>
              <a:rPr lang="en-US" sz="2400" dirty="0" err="1" smtClean="0">
                <a:latin typeface="+mj-lt"/>
                <a:cs typeface="Times New Roman" panose="02020603050405020304" pitchFamily="18" charset="0"/>
              </a:rPr>
              <a:t>Xoài</a:t>
            </a:r>
            <a:r>
              <a:rPr lang="en-US" sz="2400" dirty="0" smtClean="0">
                <a:latin typeface="+mj-lt"/>
                <a:cs typeface="Times New Roman" panose="02020603050405020304" pitchFamily="18" charset="0"/>
              </a:rPr>
              <a:t> </a:t>
            </a:r>
            <a:r>
              <a:rPr lang="en-US" sz="2400" dirty="0" err="1" smtClean="0">
                <a:latin typeface="+mj-lt"/>
                <a:cs typeface="Times New Roman" panose="02020603050405020304" pitchFamily="18" charset="0"/>
              </a:rPr>
              <a:t>Mút</a:t>
            </a:r>
            <a:endParaRPr lang="en-US" sz="2400" dirty="0">
              <a:latin typeface="+mj-lt"/>
              <a:cs typeface="Times New Roman" panose="02020603050405020304" pitchFamily="18" charset="0"/>
            </a:endParaRPr>
          </a:p>
        </p:txBody>
      </p:sp>
      <p:sp>
        <p:nvSpPr>
          <p:cNvPr id="41" name="TextBox 40"/>
          <p:cNvSpPr txBox="1"/>
          <p:nvPr/>
        </p:nvSpPr>
        <p:spPr>
          <a:xfrm>
            <a:off x="531812" y="4697520"/>
            <a:ext cx="2031471" cy="46166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2400" dirty="0" smtClean="0">
                <a:latin typeface="+mj-lt"/>
                <a:cs typeface="Times New Roman" panose="02020603050405020304" pitchFamily="18" charset="0"/>
              </a:rPr>
              <a:t>1786</a:t>
            </a:r>
            <a:endParaRPr lang="en-US" sz="2400" dirty="0">
              <a:latin typeface="+mj-lt"/>
              <a:cs typeface="Times New Roman" panose="02020603050405020304" pitchFamily="18" charset="0"/>
            </a:endParaRPr>
          </a:p>
        </p:txBody>
      </p:sp>
      <p:sp>
        <p:nvSpPr>
          <p:cNvPr id="42" name="TextBox 41"/>
          <p:cNvSpPr txBox="1"/>
          <p:nvPr/>
        </p:nvSpPr>
        <p:spPr>
          <a:xfrm>
            <a:off x="5440737" y="1416455"/>
            <a:ext cx="5650465" cy="46166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400" dirty="0" err="1" smtClean="0">
                <a:latin typeface="+mj-lt"/>
                <a:cs typeface="Times New Roman" panose="02020603050405020304" pitchFamily="18" charset="0"/>
              </a:rPr>
              <a:t>Hạ</a:t>
            </a:r>
            <a:r>
              <a:rPr lang="en-US" sz="2400" dirty="0" smtClean="0">
                <a:latin typeface="+mj-lt"/>
                <a:cs typeface="Times New Roman" panose="02020603050405020304" pitchFamily="18" charset="0"/>
              </a:rPr>
              <a:t> </a:t>
            </a:r>
            <a:r>
              <a:rPr lang="en-US" sz="2400" dirty="0" err="1" smtClean="0">
                <a:latin typeface="+mj-lt"/>
                <a:cs typeface="Times New Roman" panose="02020603050405020304" pitchFamily="18" charset="0"/>
              </a:rPr>
              <a:t>thành</a:t>
            </a:r>
            <a:r>
              <a:rPr lang="en-US" sz="2400" dirty="0" smtClean="0">
                <a:latin typeface="+mj-lt"/>
                <a:cs typeface="Times New Roman" panose="02020603050405020304" pitchFamily="18" charset="0"/>
              </a:rPr>
              <a:t> </a:t>
            </a:r>
            <a:r>
              <a:rPr lang="en-US" sz="2400" dirty="0" err="1" smtClean="0">
                <a:latin typeface="+mj-lt"/>
                <a:cs typeface="Times New Roman" panose="02020603050405020304" pitchFamily="18" charset="0"/>
              </a:rPr>
              <a:t>Phú</a:t>
            </a:r>
            <a:r>
              <a:rPr lang="en-US" sz="2400" dirty="0" smtClean="0">
                <a:latin typeface="+mj-lt"/>
                <a:cs typeface="Times New Roman" panose="02020603050405020304" pitchFamily="18" charset="0"/>
              </a:rPr>
              <a:t> </a:t>
            </a:r>
            <a:r>
              <a:rPr lang="en-US" sz="2400" dirty="0" err="1" smtClean="0">
                <a:latin typeface="+mj-lt"/>
                <a:cs typeface="Times New Roman" panose="02020603050405020304" pitchFamily="18" charset="0"/>
              </a:rPr>
              <a:t>Xuân</a:t>
            </a:r>
            <a:r>
              <a:rPr lang="en-US" sz="2400" dirty="0" smtClean="0">
                <a:latin typeface="+mj-lt"/>
                <a:cs typeface="Times New Roman" panose="02020603050405020304" pitchFamily="18" charset="0"/>
              </a:rPr>
              <a:t>, </a:t>
            </a:r>
            <a:r>
              <a:rPr lang="en-US" sz="2400" dirty="0" err="1" smtClean="0">
                <a:latin typeface="+mj-lt"/>
                <a:cs typeface="Times New Roman" panose="02020603050405020304" pitchFamily="18" charset="0"/>
              </a:rPr>
              <a:t>giải</a:t>
            </a:r>
            <a:r>
              <a:rPr lang="en-US" sz="2400" dirty="0" smtClean="0">
                <a:latin typeface="+mj-lt"/>
                <a:cs typeface="Times New Roman" panose="02020603050405020304" pitchFamily="18" charset="0"/>
              </a:rPr>
              <a:t> </a:t>
            </a:r>
            <a:r>
              <a:rPr lang="en-US" sz="2400" dirty="0" err="1" smtClean="0">
                <a:latin typeface="+mj-lt"/>
                <a:cs typeface="Times New Roman" panose="02020603050405020304" pitchFamily="18" charset="0"/>
              </a:rPr>
              <a:t>phóng</a:t>
            </a:r>
            <a:r>
              <a:rPr lang="en-US" sz="2400" dirty="0" smtClean="0">
                <a:latin typeface="+mj-lt"/>
                <a:cs typeface="Times New Roman" panose="02020603050405020304" pitchFamily="18" charset="0"/>
              </a:rPr>
              <a:t> </a:t>
            </a:r>
            <a:r>
              <a:rPr lang="en-US" sz="2400" dirty="0" err="1" smtClean="0">
                <a:latin typeface="+mj-lt"/>
                <a:cs typeface="Times New Roman" panose="02020603050405020304" pitchFamily="18" charset="0"/>
              </a:rPr>
              <a:t>Đàng</a:t>
            </a:r>
            <a:r>
              <a:rPr lang="en-US" sz="2400" dirty="0" smtClean="0">
                <a:latin typeface="+mj-lt"/>
                <a:cs typeface="Times New Roman" panose="02020603050405020304" pitchFamily="18" charset="0"/>
              </a:rPr>
              <a:t> </a:t>
            </a:r>
            <a:r>
              <a:rPr lang="en-US" sz="2400" dirty="0" err="1" smtClean="0">
                <a:latin typeface="+mj-lt"/>
                <a:cs typeface="Times New Roman" panose="02020603050405020304" pitchFamily="18" charset="0"/>
              </a:rPr>
              <a:t>Trong</a:t>
            </a:r>
            <a:endParaRPr lang="en-US" sz="2400" dirty="0">
              <a:latin typeface="+mj-lt"/>
              <a:cs typeface="Times New Roman" panose="02020603050405020304" pitchFamily="18" charset="0"/>
            </a:endParaRPr>
          </a:p>
        </p:txBody>
      </p:sp>
      <p:sp>
        <p:nvSpPr>
          <p:cNvPr id="43" name="TextBox 42"/>
          <p:cNvSpPr txBox="1"/>
          <p:nvPr/>
        </p:nvSpPr>
        <p:spPr>
          <a:xfrm>
            <a:off x="531812" y="5378855"/>
            <a:ext cx="2031471" cy="46166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2400" dirty="0" smtClean="0">
                <a:latin typeface="+mj-lt"/>
                <a:cs typeface="Times New Roman" panose="02020603050405020304" pitchFamily="18" charset="0"/>
              </a:rPr>
              <a:t>7/1786</a:t>
            </a:r>
            <a:endParaRPr lang="en-US" sz="2400" dirty="0">
              <a:latin typeface="+mj-lt"/>
              <a:cs typeface="Times New Roman" panose="02020603050405020304" pitchFamily="18" charset="0"/>
            </a:endParaRPr>
          </a:p>
        </p:txBody>
      </p:sp>
      <p:sp>
        <p:nvSpPr>
          <p:cNvPr id="44" name="TextBox 43"/>
          <p:cNvSpPr txBox="1"/>
          <p:nvPr/>
        </p:nvSpPr>
        <p:spPr>
          <a:xfrm>
            <a:off x="5521989" y="5602989"/>
            <a:ext cx="5654994" cy="46166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400" dirty="0" err="1" smtClean="0">
                <a:latin typeface="+mj-lt"/>
                <a:cs typeface="Times New Roman" panose="02020603050405020304" pitchFamily="18" charset="0"/>
              </a:rPr>
              <a:t>Lật</a:t>
            </a:r>
            <a:r>
              <a:rPr lang="en-US" sz="2400" dirty="0" smtClean="0">
                <a:latin typeface="+mj-lt"/>
                <a:cs typeface="Times New Roman" panose="02020603050405020304" pitchFamily="18" charset="0"/>
              </a:rPr>
              <a:t> </a:t>
            </a:r>
            <a:r>
              <a:rPr lang="en-US" sz="2400" dirty="0" err="1" smtClean="0">
                <a:latin typeface="+mj-lt"/>
                <a:cs typeface="Times New Roman" panose="02020603050405020304" pitchFamily="18" charset="0"/>
              </a:rPr>
              <a:t>đổ</a:t>
            </a:r>
            <a:r>
              <a:rPr lang="en-US" sz="2400" dirty="0" smtClean="0">
                <a:latin typeface="+mj-lt"/>
                <a:cs typeface="Times New Roman" panose="02020603050405020304" pitchFamily="18" charset="0"/>
              </a:rPr>
              <a:t> </a:t>
            </a:r>
            <a:r>
              <a:rPr lang="en-US" sz="2400" dirty="0" err="1" smtClean="0">
                <a:latin typeface="+mj-lt"/>
                <a:cs typeface="Times New Roman" panose="02020603050405020304" pitchFamily="18" charset="0"/>
              </a:rPr>
              <a:t>chính</a:t>
            </a:r>
            <a:r>
              <a:rPr lang="en-US" sz="2400" dirty="0" smtClean="0">
                <a:latin typeface="+mj-lt"/>
                <a:cs typeface="Times New Roman" panose="02020603050405020304" pitchFamily="18" charset="0"/>
              </a:rPr>
              <a:t> </a:t>
            </a:r>
            <a:r>
              <a:rPr lang="en-US" sz="2400" dirty="0" err="1" smtClean="0">
                <a:latin typeface="+mj-lt"/>
                <a:cs typeface="Times New Roman" panose="02020603050405020304" pitchFamily="18" charset="0"/>
              </a:rPr>
              <a:t>quyền</a:t>
            </a:r>
            <a:r>
              <a:rPr lang="en-US" sz="2400" dirty="0" smtClean="0">
                <a:latin typeface="+mj-lt"/>
                <a:cs typeface="Times New Roman" panose="02020603050405020304" pitchFamily="18" charset="0"/>
              </a:rPr>
              <a:t> </a:t>
            </a:r>
            <a:r>
              <a:rPr lang="en-US" sz="2400" dirty="0" err="1" smtClean="0">
                <a:latin typeface="+mj-lt"/>
                <a:cs typeface="Times New Roman" panose="02020603050405020304" pitchFamily="18" charset="0"/>
              </a:rPr>
              <a:t>họ</a:t>
            </a:r>
            <a:r>
              <a:rPr lang="en-US" sz="2400" dirty="0" smtClean="0">
                <a:latin typeface="+mj-lt"/>
                <a:cs typeface="Times New Roman" panose="02020603050405020304" pitchFamily="18" charset="0"/>
              </a:rPr>
              <a:t> </a:t>
            </a:r>
            <a:r>
              <a:rPr lang="en-US" sz="2400" dirty="0" err="1" smtClean="0">
                <a:latin typeface="+mj-lt"/>
                <a:cs typeface="Times New Roman" panose="02020603050405020304" pitchFamily="18" charset="0"/>
              </a:rPr>
              <a:t>Trịnh</a:t>
            </a:r>
            <a:r>
              <a:rPr lang="en-US" sz="2400" dirty="0" smtClean="0">
                <a:latin typeface="+mj-lt"/>
                <a:cs typeface="Times New Roman" panose="02020603050405020304" pitchFamily="18" charset="0"/>
              </a:rPr>
              <a:t> ở </a:t>
            </a:r>
            <a:r>
              <a:rPr lang="en-US" sz="2400" dirty="0" err="1" smtClean="0">
                <a:latin typeface="+mj-lt"/>
                <a:cs typeface="Times New Roman" panose="02020603050405020304" pitchFamily="18" charset="0"/>
              </a:rPr>
              <a:t>Đàng</a:t>
            </a:r>
            <a:r>
              <a:rPr lang="en-US" sz="2400" dirty="0" smtClean="0">
                <a:latin typeface="+mj-lt"/>
                <a:cs typeface="Times New Roman" panose="02020603050405020304" pitchFamily="18" charset="0"/>
              </a:rPr>
              <a:t> </a:t>
            </a:r>
            <a:r>
              <a:rPr lang="en-US" sz="2400" dirty="0" err="1" smtClean="0">
                <a:latin typeface="+mj-lt"/>
                <a:cs typeface="Times New Roman" panose="02020603050405020304" pitchFamily="18" charset="0"/>
              </a:rPr>
              <a:t>Ngoài</a:t>
            </a:r>
            <a:endParaRPr lang="en-US" sz="2400" dirty="0">
              <a:latin typeface="+mj-lt"/>
              <a:cs typeface="Times New Roman" panose="02020603050405020304" pitchFamily="18" charset="0"/>
            </a:endParaRPr>
          </a:p>
        </p:txBody>
      </p:sp>
      <p:sp>
        <p:nvSpPr>
          <p:cNvPr id="45" name="TextBox 44"/>
          <p:cNvSpPr txBox="1"/>
          <p:nvPr/>
        </p:nvSpPr>
        <p:spPr>
          <a:xfrm>
            <a:off x="531812" y="6064654"/>
            <a:ext cx="2031471" cy="46166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2400" dirty="0" err="1" smtClean="0">
                <a:latin typeface="+mj-lt"/>
                <a:cs typeface="Times New Roman" panose="02020603050405020304" pitchFamily="18" charset="0"/>
              </a:rPr>
              <a:t>Giữa</a:t>
            </a:r>
            <a:r>
              <a:rPr lang="en-US" sz="2400" dirty="0" smtClean="0">
                <a:latin typeface="+mj-lt"/>
                <a:cs typeface="Times New Roman" panose="02020603050405020304" pitchFamily="18" charset="0"/>
              </a:rPr>
              <a:t> 1788</a:t>
            </a:r>
            <a:endParaRPr lang="en-US" sz="2400" dirty="0">
              <a:latin typeface="+mj-lt"/>
              <a:cs typeface="Times New Roman" panose="02020603050405020304" pitchFamily="18" charset="0"/>
            </a:endParaRPr>
          </a:p>
        </p:txBody>
      </p:sp>
      <p:sp>
        <p:nvSpPr>
          <p:cNvPr id="46" name="TextBox 45"/>
          <p:cNvSpPr txBox="1"/>
          <p:nvPr/>
        </p:nvSpPr>
        <p:spPr>
          <a:xfrm>
            <a:off x="5458889" y="2788055"/>
            <a:ext cx="5650465" cy="46166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400" dirty="0" smtClean="0">
                <a:latin typeface="+mj-lt"/>
                <a:cs typeface="Times New Roman" panose="02020603050405020304" pitchFamily="18" charset="0"/>
              </a:rPr>
              <a:t>Thu </a:t>
            </a:r>
            <a:r>
              <a:rPr lang="en-US" sz="2400" dirty="0" err="1" smtClean="0">
                <a:latin typeface="+mj-lt"/>
                <a:cs typeface="Times New Roman" panose="02020603050405020304" pitchFamily="18" charset="0"/>
              </a:rPr>
              <a:t>phục</a:t>
            </a:r>
            <a:r>
              <a:rPr lang="en-US" sz="2400" dirty="0" smtClean="0">
                <a:latin typeface="+mj-lt"/>
                <a:cs typeface="Times New Roman" panose="02020603050405020304" pitchFamily="18" charset="0"/>
              </a:rPr>
              <a:t> </a:t>
            </a:r>
            <a:r>
              <a:rPr lang="en-US" sz="2400" dirty="0" err="1" smtClean="0">
                <a:latin typeface="+mj-lt"/>
                <a:cs typeface="Times New Roman" panose="02020603050405020304" pitchFamily="18" charset="0"/>
              </a:rPr>
              <a:t>được</a:t>
            </a:r>
            <a:r>
              <a:rPr lang="en-US" sz="2400" dirty="0" smtClean="0">
                <a:latin typeface="+mj-lt"/>
                <a:cs typeface="Times New Roman" panose="02020603050405020304" pitchFamily="18" charset="0"/>
              </a:rPr>
              <a:t> </a:t>
            </a:r>
            <a:r>
              <a:rPr lang="en-US" sz="2400" dirty="0" err="1" smtClean="0">
                <a:latin typeface="+mj-lt"/>
                <a:cs typeface="Times New Roman" panose="02020603050405020304" pitchFamily="18" charset="0"/>
              </a:rPr>
              <a:t>Bắc</a:t>
            </a:r>
            <a:r>
              <a:rPr lang="en-US" sz="2400" dirty="0" smtClean="0">
                <a:latin typeface="+mj-lt"/>
                <a:cs typeface="Times New Roman" panose="02020603050405020304" pitchFamily="18" charset="0"/>
              </a:rPr>
              <a:t> </a:t>
            </a:r>
            <a:r>
              <a:rPr lang="en-US" sz="2400" dirty="0" err="1" smtClean="0">
                <a:latin typeface="+mj-lt"/>
                <a:cs typeface="Times New Roman" panose="02020603050405020304" pitchFamily="18" charset="0"/>
              </a:rPr>
              <a:t>Hà</a:t>
            </a:r>
            <a:endParaRPr lang="en-US" sz="2400" dirty="0">
              <a:latin typeface="+mj-lt"/>
              <a:cs typeface="Times New Roman" panose="02020603050405020304" pitchFamily="18" charset="0"/>
            </a:endParaRPr>
          </a:p>
        </p:txBody>
      </p:sp>
      <p:sp>
        <p:nvSpPr>
          <p:cNvPr id="2" name="TextBox 1"/>
          <p:cNvSpPr txBox="1"/>
          <p:nvPr/>
        </p:nvSpPr>
        <p:spPr>
          <a:xfrm>
            <a:off x="227012" y="76200"/>
            <a:ext cx="11582400" cy="707886"/>
          </a:xfrm>
          <a:prstGeom prst="rect">
            <a:avLst/>
          </a:prstGeom>
          <a:noFill/>
        </p:spPr>
        <p:txBody>
          <a:bodyPr wrap="square" rtlCol="0">
            <a:spAutoFit/>
          </a:bodyPr>
          <a:lstStyle/>
          <a:p>
            <a:pPr algn="ctr"/>
            <a:r>
              <a:rPr lang="en-US" sz="2000" dirty="0" err="1" smtClean="0">
                <a:solidFill>
                  <a:srgbClr val="C00000"/>
                </a:solidFill>
                <a:latin typeface="+mj-lt"/>
              </a:rPr>
              <a:t>Dựa</a:t>
            </a:r>
            <a:r>
              <a:rPr lang="en-US" sz="2000" dirty="0" smtClean="0">
                <a:solidFill>
                  <a:srgbClr val="C00000"/>
                </a:solidFill>
                <a:latin typeface="+mj-lt"/>
              </a:rPr>
              <a:t> </a:t>
            </a:r>
            <a:r>
              <a:rPr lang="en-US" sz="2000" dirty="0" err="1" smtClean="0">
                <a:solidFill>
                  <a:srgbClr val="C00000"/>
                </a:solidFill>
                <a:latin typeface="+mj-lt"/>
              </a:rPr>
              <a:t>vào</a:t>
            </a:r>
            <a:r>
              <a:rPr lang="en-US" sz="2000" dirty="0" smtClean="0">
                <a:solidFill>
                  <a:srgbClr val="C00000"/>
                </a:solidFill>
                <a:latin typeface="+mj-lt"/>
              </a:rPr>
              <a:t> </a:t>
            </a:r>
            <a:r>
              <a:rPr lang="en-US" sz="2000" dirty="0" err="1" smtClean="0">
                <a:solidFill>
                  <a:srgbClr val="C00000"/>
                </a:solidFill>
                <a:latin typeface="+mj-lt"/>
              </a:rPr>
              <a:t>nội</a:t>
            </a:r>
            <a:r>
              <a:rPr lang="en-US" sz="2000" dirty="0" smtClean="0">
                <a:solidFill>
                  <a:srgbClr val="C00000"/>
                </a:solidFill>
                <a:latin typeface="+mj-lt"/>
              </a:rPr>
              <a:t> dung </a:t>
            </a:r>
            <a:r>
              <a:rPr lang="en-US" sz="2000" dirty="0" err="1" smtClean="0">
                <a:solidFill>
                  <a:srgbClr val="C00000"/>
                </a:solidFill>
                <a:latin typeface="+mj-lt"/>
              </a:rPr>
              <a:t>vừa</a:t>
            </a:r>
            <a:r>
              <a:rPr lang="en-US" sz="2000" dirty="0" smtClean="0">
                <a:solidFill>
                  <a:srgbClr val="C00000"/>
                </a:solidFill>
                <a:latin typeface="+mj-lt"/>
              </a:rPr>
              <a:t> </a:t>
            </a:r>
            <a:r>
              <a:rPr lang="en-US" sz="2000" dirty="0" err="1" smtClean="0">
                <a:solidFill>
                  <a:srgbClr val="C00000"/>
                </a:solidFill>
                <a:latin typeface="+mj-lt"/>
              </a:rPr>
              <a:t>tìm</a:t>
            </a:r>
            <a:r>
              <a:rPr lang="en-US" sz="2000" dirty="0" smtClean="0">
                <a:solidFill>
                  <a:srgbClr val="C00000"/>
                </a:solidFill>
                <a:latin typeface="+mj-lt"/>
              </a:rPr>
              <a:t> </a:t>
            </a:r>
            <a:r>
              <a:rPr lang="en-US" sz="2000" dirty="0" err="1" smtClean="0">
                <a:solidFill>
                  <a:srgbClr val="C00000"/>
                </a:solidFill>
                <a:latin typeface="+mj-lt"/>
              </a:rPr>
              <a:t>hiểu</a:t>
            </a:r>
            <a:r>
              <a:rPr lang="en-US" sz="2000" dirty="0" smtClean="0">
                <a:solidFill>
                  <a:srgbClr val="C00000"/>
                </a:solidFill>
                <a:latin typeface="+mj-lt"/>
              </a:rPr>
              <a:t>, </a:t>
            </a:r>
            <a:r>
              <a:rPr lang="en-US" sz="2000" dirty="0" err="1" smtClean="0">
                <a:solidFill>
                  <a:srgbClr val="C00000"/>
                </a:solidFill>
                <a:latin typeface="+mj-lt"/>
              </a:rPr>
              <a:t>em</a:t>
            </a:r>
            <a:r>
              <a:rPr lang="en-US" sz="2000" dirty="0" smtClean="0">
                <a:solidFill>
                  <a:srgbClr val="C00000"/>
                </a:solidFill>
                <a:latin typeface="+mj-lt"/>
              </a:rPr>
              <a:t> </a:t>
            </a:r>
            <a:r>
              <a:rPr lang="en-US" sz="2000" dirty="0" err="1" smtClean="0">
                <a:solidFill>
                  <a:srgbClr val="C00000"/>
                </a:solidFill>
                <a:latin typeface="+mj-lt"/>
              </a:rPr>
              <a:t>hãy</a:t>
            </a:r>
            <a:r>
              <a:rPr lang="en-US" sz="2000" dirty="0" smtClean="0">
                <a:solidFill>
                  <a:srgbClr val="C00000"/>
                </a:solidFill>
                <a:latin typeface="+mj-lt"/>
              </a:rPr>
              <a:t> </a:t>
            </a:r>
            <a:r>
              <a:rPr lang="en-US" sz="2000" dirty="0" err="1" smtClean="0">
                <a:solidFill>
                  <a:srgbClr val="C00000"/>
                </a:solidFill>
                <a:latin typeface="+mj-lt"/>
              </a:rPr>
              <a:t>nối</a:t>
            </a:r>
            <a:r>
              <a:rPr lang="en-US" sz="2000" dirty="0" smtClean="0">
                <a:solidFill>
                  <a:srgbClr val="C00000"/>
                </a:solidFill>
                <a:latin typeface="+mj-lt"/>
              </a:rPr>
              <a:t> </a:t>
            </a:r>
            <a:r>
              <a:rPr lang="en-US" sz="2000" dirty="0" err="1" smtClean="0">
                <a:solidFill>
                  <a:srgbClr val="C00000"/>
                </a:solidFill>
                <a:latin typeface="+mj-lt"/>
              </a:rPr>
              <a:t>cột</a:t>
            </a:r>
            <a:r>
              <a:rPr lang="en-US" sz="2000" dirty="0" smtClean="0">
                <a:solidFill>
                  <a:srgbClr val="C00000"/>
                </a:solidFill>
                <a:latin typeface="+mj-lt"/>
              </a:rPr>
              <a:t> </a:t>
            </a:r>
            <a:r>
              <a:rPr lang="en-US" sz="2000" dirty="0" err="1" smtClean="0">
                <a:solidFill>
                  <a:srgbClr val="C00000"/>
                </a:solidFill>
                <a:latin typeface="+mj-lt"/>
              </a:rPr>
              <a:t>thời</a:t>
            </a:r>
            <a:r>
              <a:rPr lang="en-US" sz="2000" dirty="0" smtClean="0">
                <a:solidFill>
                  <a:srgbClr val="C00000"/>
                </a:solidFill>
                <a:latin typeface="+mj-lt"/>
              </a:rPr>
              <a:t> </a:t>
            </a:r>
            <a:r>
              <a:rPr lang="en-US" sz="2000" dirty="0" err="1" smtClean="0">
                <a:solidFill>
                  <a:srgbClr val="C00000"/>
                </a:solidFill>
                <a:latin typeface="+mj-lt"/>
              </a:rPr>
              <a:t>gian</a:t>
            </a:r>
            <a:r>
              <a:rPr lang="en-US" sz="2000" dirty="0" smtClean="0">
                <a:solidFill>
                  <a:srgbClr val="C00000"/>
                </a:solidFill>
                <a:latin typeface="+mj-lt"/>
              </a:rPr>
              <a:t> </a:t>
            </a:r>
            <a:r>
              <a:rPr lang="en-US" sz="2000" dirty="0" err="1" smtClean="0">
                <a:solidFill>
                  <a:srgbClr val="C00000"/>
                </a:solidFill>
                <a:latin typeface="+mj-lt"/>
              </a:rPr>
              <a:t>với</a:t>
            </a:r>
            <a:r>
              <a:rPr lang="en-US" sz="2000" dirty="0" smtClean="0">
                <a:solidFill>
                  <a:srgbClr val="C00000"/>
                </a:solidFill>
                <a:latin typeface="+mj-lt"/>
              </a:rPr>
              <a:t> </a:t>
            </a:r>
            <a:r>
              <a:rPr lang="en-US" sz="2000" dirty="0" err="1" smtClean="0">
                <a:solidFill>
                  <a:srgbClr val="C00000"/>
                </a:solidFill>
                <a:latin typeface="+mj-lt"/>
              </a:rPr>
              <a:t>cột</a:t>
            </a:r>
            <a:r>
              <a:rPr lang="en-US" sz="2000" dirty="0" smtClean="0">
                <a:solidFill>
                  <a:srgbClr val="C00000"/>
                </a:solidFill>
                <a:latin typeface="+mj-lt"/>
              </a:rPr>
              <a:t> </a:t>
            </a:r>
            <a:r>
              <a:rPr lang="en-US" sz="2000" dirty="0" err="1" smtClean="0">
                <a:solidFill>
                  <a:srgbClr val="C00000"/>
                </a:solidFill>
                <a:latin typeface="+mj-lt"/>
              </a:rPr>
              <a:t>sự</a:t>
            </a:r>
            <a:r>
              <a:rPr lang="en-US" sz="2000" dirty="0" smtClean="0">
                <a:solidFill>
                  <a:srgbClr val="C00000"/>
                </a:solidFill>
                <a:latin typeface="+mj-lt"/>
              </a:rPr>
              <a:t> </a:t>
            </a:r>
            <a:r>
              <a:rPr lang="en-US" sz="2000" dirty="0" err="1" smtClean="0">
                <a:solidFill>
                  <a:srgbClr val="C00000"/>
                </a:solidFill>
                <a:latin typeface="+mj-lt"/>
              </a:rPr>
              <a:t>kiện</a:t>
            </a:r>
            <a:r>
              <a:rPr lang="en-US" sz="2000" dirty="0" smtClean="0">
                <a:solidFill>
                  <a:srgbClr val="C00000"/>
                </a:solidFill>
                <a:latin typeface="+mj-lt"/>
              </a:rPr>
              <a:t> </a:t>
            </a:r>
            <a:r>
              <a:rPr lang="en-US" sz="2000" dirty="0" err="1" smtClean="0">
                <a:solidFill>
                  <a:srgbClr val="C00000"/>
                </a:solidFill>
                <a:latin typeface="+mj-lt"/>
              </a:rPr>
              <a:t>sao</a:t>
            </a:r>
            <a:r>
              <a:rPr lang="en-US" sz="2000" dirty="0" smtClean="0">
                <a:solidFill>
                  <a:srgbClr val="C00000"/>
                </a:solidFill>
                <a:latin typeface="+mj-lt"/>
              </a:rPr>
              <a:t> </a:t>
            </a:r>
            <a:r>
              <a:rPr lang="en-US" sz="2000" dirty="0" err="1" smtClean="0">
                <a:solidFill>
                  <a:srgbClr val="C00000"/>
                </a:solidFill>
                <a:latin typeface="+mj-lt"/>
              </a:rPr>
              <a:t>cho</a:t>
            </a:r>
            <a:r>
              <a:rPr lang="en-US" sz="2000" dirty="0" smtClean="0">
                <a:solidFill>
                  <a:srgbClr val="C00000"/>
                </a:solidFill>
                <a:latin typeface="+mj-lt"/>
              </a:rPr>
              <a:t> </a:t>
            </a:r>
            <a:r>
              <a:rPr lang="en-US" sz="2000" dirty="0" err="1" smtClean="0">
                <a:solidFill>
                  <a:srgbClr val="C00000"/>
                </a:solidFill>
                <a:latin typeface="+mj-lt"/>
              </a:rPr>
              <a:t>chính</a:t>
            </a:r>
            <a:r>
              <a:rPr lang="en-US" sz="2000" dirty="0" smtClean="0">
                <a:solidFill>
                  <a:srgbClr val="C00000"/>
                </a:solidFill>
                <a:latin typeface="+mj-lt"/>
              </a:rPr>
              <a:t> </a:t>
            </a:r>
            <a:r>
              <a:rPr lang="en-US" sz="2000" dirty="0" err="1" smtClean="0">
                <a:solidFill>
                  <a:srgbClr val="C00000"/>
                </a:solidFill>
                <a:latin typeface="+mj-lt"/>
              </a:rPr>
              <a:t>xác</a:t>
            </a:r>
            <a:r>
              <a:rPr lang="en-US" sz="2000" dirty="0" smtClean="0">
                <a:solidFill>
                  <a:srgbClr val="C00000"/>
                </a:solidFill>
                <a:latin typeface="+mj-lt"/>
              </a:rPr>
              <a:t> </a:t>
            </a:r>
            <a:r>
              <a:rPr lang="en-US" sz="2000" dirty="0" err="1" smtClean="0">
                <a:solidFill>
                  <a:srgbClr val="C00000"/>
                </a:solidFill>
                <a:latin typeface="+mj-lt"/>
              </a:rPr>
              <a:t>về</a:t>
            </a:r>
            <a:r>
              <a:rPr lang="en-US" sz="2000" dirty="0" smtClean="0">
                <a:solidFill>
                  <a:srgbClr val="C00000"/>
                </a:solidFill>
                <a:latin typeface="+mj-lt"/>
              </a:rPr>
              <a:t> </a:t>
            </a:r>
            <a:r>
              <a:rPr lang="en-US" sz="2000" dirty="0" err="1" smtClean="0">
                <a:solidFill>
                  <a:srgbClr val="C00000"/>
                </a:solidFill>
                <a:latin typeface="+mj-lt"/>
              </a:rPr>
              <a:t>khởi</a:t>
            </a:r>
            <a:r>
              <a:rPr lang="en-US" sz="2000" dirty="0" smtClean="0">
                <a:solidFill>
                  <a:srgbClr val="C00000"/>
                </a:solidFill>
                <a:latin typeface="+mj-lt"/>
              </a:rPr>
              <a:t> </a:t>
            </a:r>
            <a:r>
              <a:rPr lang="en-US" sz="2000" dirty="0" err="1" smtClean="0">
                <a:solidFill>
                  <a:srgbClr val="C00000"/>
                </a:solidFill>
                <a:latin typeface="+mj-lt"/>
              </a:rPr>
              <a:t>nghĩa</a:t>
            </a:r>
            <a:r>
              <a:rPr lang="en-US" sz="2000" dirty="0" smtClean="0">
                <a:solidFill>
                  <a:srgbClr val="C00000"/>
                </a:solidFill>
                <a:latin typeface="+mj-lt"/>
              </a:rPr>
              <a:t> </a:t>
            </a:r>
            <a:r>
              <a:rPr lang="en-US" sz="2000" dirty="0" err="1" smtClean="0">
                <a:solidFill>
                  <a:srgbClr val="C00000"/>
                </a:solidFill>
                <a:latin typeface="+mj-lt"/>
              </a:rPr>
              <a:t>Tây</a:t>
            </a:r>
            <a:r>
              <a:rPr lang="en-US" sz="2000" dirty="0" smtClean="0">
                <a:solidFill>
                  <a:srgbClr val="C00000"/>
                </a:solidFill>
                <a:latin typeface="+mj-lt"/>
              </a:rPr>
              <a:t> </a:t>
            </a:r>
            <a:r>
              <a:rPr lang="en-US" sz="2000" dirty="0" err="1" smtClean="0">
                <a:solidFill>
                  <a:srgbClr val="C00000"/>
                </a:solidFill>
                <a:latin typeface="+mj-lt"/>
              </a:rPr>
              <a:t>Sơn</a:t>
            </a:r>
            <a:r>
              <a:rPr lang="en-US" sz="2000" dirty="0" smtClean="0">
                <a:solidFill>
                  <a:srgbClr val="C00000"/>
                </a:solidFill>
                <a:latin typeface="+mj-lt"/>
              </a:rPr>
              <a:t> </a:t>
            </a:r>
            <a:r>
              <a:rPr lang="en-US" sz="2000" dirty="0" err="1" smtClean="0">
                <a:solidFill>
                  <a:srgbClr val="C00000"/>
                </a:solidFill>
                <a:latin typeface="+mj-lt"/>
              </a:rPr>
              <a:t>từ</a:t>
            </a:r>
            <a:r>
              <a:rPr lang="en-US" sz="2000" dirty="0" smtClean="0">
                <a:solidFill>
                  <a:srgbClr val="C00000"/>
                </a:solidFill>
                <a:latin typeface="+mj-lt"/>
              </a:rPr>
              <a:t> 1771 </a:t>
            </a:r>
            <a:r>
              <a:rPr lang="en-US" sz="2000" dirty="0" err="1" smtClean="0">
                <a:solidFill>
                  <a:srgbClr val="C00000"/>
                </a:solidFill>
                <a:latin typeface="+mj-lt"/>
              </a:rPr>
              <a:t>đến</a:t>
            </a:r>
            <a:r>
              <a:rPr lang="en-US" sz="2000" dirty="0" smtClean="0">
                <a:solidFill>
                  <a:srgbClr val="C00000"/>
                </a:solidFill>
                <a:latin typeface="+mj-lt"/>
              </a:rPr>
              <a:t> </a:t>
            </a:r>
            <a:r>
              <a:rPr lang="en-US" sz="2000" dirty="0" err="1" smtClean="0">
                <a:solidFill>
                  <a:srgbClr val="C00000"/>
                </a:solidFill>
                <a:latin typeface="+mj-lt"/>
              </a:rPr>
              <a:t>giữa</a:t>
            </a:r>
            <a:r>
              <a:rPr lang="en-US" sz="2000" dirty="0" smtClean="0">
                <a:solidFill>
                  <a:srgbClr val="C00000"/>
                </a:solidFill>
                <a:latin typeface="+mj-lt"/>
              </a:rPr>
              <a:t> 1788</a:t>
            </a:r>
            <a:endParaRPr lang="en-US" sz="2000" dirty="0">
              <a:solidFill>
                <a:srgbClr val="C00000"/>
              </a:solidFill>
              <a:latin typeface="+mj-lt"/>
            </a:endParaRPr>
          </a:p>
        </p:txBody>
      </p:sp>
      <p:cxnSp>
        <p:nvCxnSpPr>
          <p:cNvPr id="18" name="Straight Arrow Connector 17"/>
          <p:cNvCxnSpPr>
            <a:endCxn id="24" idx="1"/>
          </p:cNvCxnSpPr>
          <p:nvPr/>
        </p:nvCxnSpPr>
        <p:spPr>
          <a:xfrm>
            <a:off x="2563283" y="1268520"/>
            <a:ext cx="2933726" cy="39646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endCxn id="32" idx="1"/>
          </p:cNvCxnSpPr>
          <p:nvPr/>
        </p:nvCxnSpPr>
        <p:spPr>
          <a:xfrm>
            <a:off x="2563283" y="1997911"/>
            <a:ext cx="2915325" cy="3351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stCxn id="33" idx="3"/>
            <a:endCxn id="34" idx="1"/>
          </p:cNvCxnSpPr>
          <p:nvPr/>
        </p:nvCxnSpPr>
        <p:spPr>
          <a:xfrm>
            <a:off x="2563282" y="2598582"/>
            <a:ext cx="2898338" cy="18358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endCxn id="36" idx="1"/>
          </p:cNvCxnSpPr>
          <p:nvPr/>
        </p:nvCxnSpPr>
        <p:spPr>
          <a:xfrm>
            <a:off x="2563283" y="3208181"/>
            <a:ext cx="2915325" cy="4203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a:endCxn id="38" idx="1"/>
          </p:cNvCxnSpPr>
          <p:nvPr/>
        </p:nvCxnSpPr>
        <p:spPr>
          <a:xfrm flipV="1">
            <a:off x="2563283" y="1037688"/>
            <a:ext cx="2958582" cy="27218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a:stCxn id="39" idx="3"/>
            <a:endCxn id="40" idx="1"/>
          </p:cNvCxnSpPr>
          <p:nvPr/>
        </p:nvCxnSpPr>
        <p:spPr>
          <a:xfrm>
            <a:off x="2563282" y="4351181"/>
            <a:ext cx="2915326" cy="21235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V="1">
            <a:off x="2563283" y="1647287"/>
            <a:ext cx="2877454" cy="328106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a:stCxn id="43" idx="3"/>
            <a:endCxn id="44" idx="1"/>
          </p:cNvCxnSpPr>
          <p:nvPr/>
        </p:nvCxnSpPr>
        <p:spPr>
          <a:xfrm>
            <a:off x="2563283" y="5609688"/>
            <a:ext cx="2958706" cy="2241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a:endCxn id="46" idx="1"/>
          </p:cNvCxnSpPr>
          <p:nvPr/>
        </p:nvCxnSpPr>
        <p:spPr>
          <a:xfrm flipV="1">
            <a:off x="2563283" y="3018888"/>
            <a:ext cx="2895606" cy="327659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874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barn(inVertical)">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barn(inVertical)">
                                      <p:cBhvr>
                                        <p:cTn id="22" dur="5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barn(inVertical)">
                                      <p:cBhvr>
                                        <p:cTn id="27" dur="500"/>
                                        <p:tgtEl>
                                          <p:spTgt spid="5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barn(inVertical)">
                                      <p:cBhvr>
                                        <p:cTn id="32" dur="500"/>
                                        <p:tgtEl>
                                          <p:spTgt spid="5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barn(inVertical)">
                                      <p:cBhvr>
                                        <p:cTn id="37" dur="500"/>
                                        <p:tgtEl>
                                          <p:spTgt spid="5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barn(inVertical)">
                                      <p:cBhvr>
                                        <p:cTn id="42" dur="500"/>
                                        <p:tgtEl>
                                          <p:spTgt spid="5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barn(inVertical)">
                                      <p:cBhvr>
                                        <p:cTn id="4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2"/>
          <a:srcRect l="7929" t="14522" r="8438" b="14913"/>
          <a:stretch>
            <a:fillRect/>
          </a:stretch>
        </p:blipFill>
        <p:spPr>
          <a:xfrm>
            <a:off x="0" y="0"/>
            <a:ext cx="12188825" cy="6858000"/>
          </a:xfrm>
          <a:prstGeom prst="rect">
            <a:avLst/>
          </a:prstGeom>
        </p:spPr>
      </p:pic>
      <p:graphicFrame>
        <p:nvGraphicFramePr>
          <p:cNvPr id="5" name="Diagram 4"/>
          <p:cNvGraphicFramePr/>
          <p:nvPr>
            <p:extLst>
              <p:ext uri="{D42A27DB-BD31-4B8C-83A1-F6EECF244321}">
                <p14:modId xmlns:p14="http://schemas.microsoft.com/office/powerpoint/2010/main" val="2866392667"/>
              </p:ext>
            </p:extLst>
          </p:nvPr>
        </p:nvGraphicFramePr>
        <p:xfrm>
          <a:off x="201327" y="76200"/>
          <a:ext cx="11760485" cy="647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727462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2"/>
          <a:srcRect l="7929" t="14522" r="8438" b="14913"/>
          <a:stretch>
            <a:fillRect/>
          </a:stretch>
        </p:blipFill>
        <p:spPr>
          <a:xfrm>
            <a:off x="0" y="0"/>
            <a:ext cx="12188825" cy="685800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934907210"/>
              </p:ext>
            </p:extLst>
          </p:nvPr>
        </p:nvGraphicFramePr>
        <p:xfrm>
          <a:off x="304720" y="189293"/>
          <a:ext cx="10665222" cy="5943598"/>
        </p:xfrm>
        <a:graphic>
          <a:graphicData uri="http://schemas.openxmlformats.org/drawingml/2006/table">
            <a:tbl>
              <a:tblPr firstRow="1" bandRow="1">
                <a:tableStyleId>{5940675A-B579-460E-94D1-54222C63F5DA}</a:tableStyleId>
              </a:tblPr>
              <a:tblGrid>
                <a:gridCol w="2262320"/>
                <a:gridCol w="8402902"/>
              </a:tblGrid>
              <a:tr h="597985">
                <a:tc>
                  <a:txBody>
                    <a:bodyPr/>
                    <a:lstStyle/>
                    <a:p>
                      <a:pPr algn="ctr"/>
                      <a:r>
                        <a:rPr lang="en-US" sz="2400" b="1" dirty="0" err="1" smtClean="0">
                          <a:solidFill>
                            <a:srgbClr val="C00000"/>
                          </a:solidFill>
                          <a:latin typeface="Times New Roman" panose="02020603050405020304" pitchFamily="18" charset="0"/>
                          <a:cs typeface="Times New Roman" panose="02020603050405020304" pitchFamily="18" charset="0"/>
                        </a:rPr>
                        <a:t>Thời</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gian</a:t>
                      </a:r>
                      <a:endParaRPr lang="en-US" sz="2400" b="1" dirty="0">
                        <a:solidFill>
                          <a:srgbClr val="C00000"/>
                        </a:solidFill>
                        <a:latin typeface="Times New Roman" panose="02020603050405020304" pitchFamily="18" charset="0"/>
                        <a:cs typeface="Times New Roman" panose="02020603050405020304" pitchFamily="18" charset="0"/>
                      </a:endParaRPr>
                    </a:p>
                  </a:txBody>
                  <a:tcPr marL="121888" marR="121888"/>
                </a:tc>
                <a:tc>
                  <a:txBody>
                    <a:bodyPr/>
                    <a:lstStyle/>
                    <a:p>
                      <a:pPr algn="ctr"/>
                      <a:r>
                        <a:rPr lang="en-US" sz="2400" b="1" dirty="0" err="1" smtClean="0">
                          <a:solidFill>
                            <a:srgbClr val="C00000"/>
                          </a:solidFill>
                          <a:latin typeface="Times New Roman" panose="02020603050405020304" pitchFamily="18" charset="0"/>
                          <a:cs typeface="Times New Roman" panose="02020603050405020304" pitchFamily="18" charset="0"/>
                        </a:rPr>
                        <a:t>Sự</a:t>
                      </a:r>
                      <a:r>
                        <a:rPr lang="en-US" sz="2400" b="1" baseline="0" dirty="0" smtClean="0">
                          <a:solidFill>
                            <a:srgbClr val="C00000"/>
                          </a:solidFill>
                          <a:latin typeface="Times New Roman" panose="02020603050405020304" pitchFamily="18" charset="0"/>
                          <a:cs typeface="Times New Roman" panose="02020603050405020304" pitchFamily="18" charset="0"/>
                        </a:rPr>
                        <a:t> </a:t>
                      </a:r>
                      <a:r>
                        <a:rPr lang="en-US" sz="2400" b="1" baseline="0" dirty="0" err="1" smtClean="0">
                          <a:solidFill>
                            <a:srgbClr val="C00000"/>
                          </a:solidFill>
                          <a:latin typeface="Times New Roman" panose="02020603050405020304" pitchFamily="18" charset="0"/>
                          <a:cs typeface="Times New Roman" panose="02020603050405020304" pitchFamily="18" charset="0"/>
                        </a:rPr>
                        <a:t>kiện</a:t>
                      </a:r>
                      <a:endParaRPr lang="en-US" sz="2400" b="1" dirty="0">
                        <a:solidFill>
                          <a:srgbClr val="C00000"/>
                        </a:solidFill>
                        <a:latin typeface="Times New Roman" panose="02020603050405020304" pitchFamily="18" charset="0"/>
                        <a:cs typeface="Times New Roman" panose="02020603050405020304" pitchFamily="18" charset="0"/>
                      </a:endParaRPr>
                    </a:p>
                  </a:txBody>
                  <a:tcPr marL="121888" marR="121888"/>
                </a:tc>
              </a:tr>
              <a:tr h="597985">
                <a:tc>
                  <a:txBody>
                    <a:bodyPr/>
                    <a:lstStyle/>
                    <a:p>
                      <a:pPr algn="ctr"/>
                      <a:endParaRPr lang="en-US" sz="2400" dirty="0">
                        <a:latin typeface="Times New Roman" panose="02020603050405020304" pitchFamily="18" charset="0"/>
                        <a:cs typeface="Times New Roman" panose="02020603050405020304" pitchFamily="18" charset="0"/>
                      </a:endParaRPr>
                    </a:p>
                  </a:txBody>
                  <a:tcPr marL="121888" marR="121888"/>
                </a:tc>
                <a:tc>
                  <a:txBody>
                    <a:bodyPr/>
                    <a:lstStyle/>
                    <a:p>
                      <a:endParaRPr lang="en-US">
                        <a:latin typeface="Times New Roman" panose="02020603050405020304" pitchFamily="18" charset="0"/>
                        <a:cs typeface="Times New Roman" panose="02020603050405020304" pitchFamily="18" charset="0"/>
                      </a:endParaRPr>
                    </a:p>
                  </a:txBody>
                  <a:tcPr marL="121888" marR="121888"/>
                </a:tc>
              </a:tr>
              <a:tr h="480430">
                <a:tc>
                  <a:txBody>
                    <a:bodyPr/>
                    <a:lstStyle/>
                    <a:p>
                      <a:endParaRPr lang="en-US">
                        <a:latin typeface="Times New Roman" panose="02020603050405020304" pitchFamily="18" charset="0"/>
                        <a:cs typeface="Times New Roman" panose="02020603050405020304" pitchFamily="18" charset="0"/>
                      </a:endParaRPr>
                    </a:p>
                  </a:txBody>
                  <a:tcPr marL="121888" marR="121888"/>
                </a:tc>
                <a:tc>
                  <a:txBody>
                    <a:bodyPr/>
                    <a:lstStyle/>
                    <a:p>
                      <a:endParaRPr lang="en-US" dirty="0">
                        <a:latin typeface="Times New Roman" panose="02020603050405020304" pitchFamily="18" charset="0"/>
                        <a:cs typeface="Times New Roman" panose="02020603050405020304" pitchFamily="18" charset="0"/>
                      </a:endParaRPr>
                    </a:p>
                  </a:txBody>
                  <a:tcPr marL="121888" marR="121888"/>
                </a:tc>
              </a:tr>
              <a:tr h="679288">
                <a:tc>
                  <a:txBody>
                    <a:bodyPr/>
                    <a:lstStyle/>
                    <a:p>
                      <a:endParaRPr lang="en-US">
                        <a:latin typeface="Times New Roman" panose="02020603050405020304" pitchFamily="18" charset="0"/>
                        <a:cs typeface="Times New Roman" panose="02020603050405020304" pitchFamily="18" charset="0"/>
                      </a:endParaRPr>
                    </a:p>
                  </a:txBody>
                  <a:tcPr marL="121888" marR="121888"/>
                </a:tc>
                <a:tc>
                  <a:txBody>
                    <a:bodyPr/>
                    <a:lstStyle/>
                    <a:p>
                      <a:endParaRPr lang="en-US" dirty="0">
                        <a:latin typeface="Times New Roman" panose="02020603050405020304" pitchFamily="18" charset="0"/>
                        <a:cs typeface="Times New Roman" panose="02020603050405020304" pitchFamily="18" charset="0"/>
                      </a:endParaRPr>
                    </a:p>
                  </a:txBody>
                  <a:tcPr marL="121888" marR="121888"/>
                </a:tc>
              </a:tr>
              <a:tr h="597985">
                <a:tc>
                  <a:txBody>
                    <a:bodyPr/>
                    <a:lstStyle/>
                    <a:p>
                      <a:endParaRPr lang="en-US" dirty="0">
                        <a:latin typeface="Times New Roman" panose="02020603050405020304" pitchFamily="18" charset="0"/>
                        <a:cs typeface="Times New Roman" panose="02020603050405020304" pitchFamily="18" charset="0"/>
                      </a:endParaRPr>
                    </a:p>
                  </a:txBody>
                  <a:tcPr marL="121888" marR="121888"/>
                </a:tc>
                <a:tc>
                  <a:txBody>
                    <a:bodyPr/>
                    <a:lstStyle/>
                    <a:p>
                      <a:endParaRPr lang="en-US">
                        <a:latin typeface="Times New Roman" panose="02020603050405020304" pitchFamily="18" charset="0"/>
                        <a:cs typeface="Times New Roman" panose="02020603050405020304" pitchFamily="18" charset="0"/>
                      </a:endParaRPr>
                    </a:p>
                  </a:txBody>
                  <a:tcPr marL="121888" marR="121888"/>
                </a:tc>
              </a:tr>
              <a:tr h="597985">
                <a:tc>
                  <a:txBody>
                    <a:bodyPr/>
                    <a:lstStyle/>
                    <a:p>
                      <a:endParaRPr lang="en-US" dirty="0">
                        <a:latin typeface="Times New Roman" panose="02020603050405020304" pitchFamily="18" charset="0"/>
                        <a:cs typeface="Times New Roman" panose="02020603050405020304" pitchFamily="18" charset="0"/>
                      </a:endParaRPr>
                    </a:p>
                  </a:txBody>
                  <a:tcPr marL="121888" marR="121888"/>
                </a:tc>
                <a:tc>
                  <a:txBody>
                    <a:bodyPr/>
                    <a:lstStyle/>
                    <a:p>
                      <a:endParaRPr lang="en-US" dirty="0">
                        <a:latin typeface="Times New Roman" panose="02020603050405020304" pitchFamily="18" charset="0"/>
                        <a:cs typeface="Times New Roman" panose="02020603050405020304" pitchFamily="18" charset="0"/>
                      </a:endParaRPr>
                    </a:p>
                  </a:txBody>
                  <a:tcPr marL="121888" marR="121888"/>
                </a:tc>
              </a:tr>
              <a:tr h="597985">
                <a:tc>
                  <a:txBody>
                    <a:bodyPr/>
                    <a:lstStyle/>
                    <a:p>
                      <a:endParaRPr lang="en-US" dirty="0">
                        <a:latin typeface="Times New Roman" panose="02020603050405020304" pitchFamily="18" charset="0"/>
                        <a:cs typeface="Times New Roman" panose="02020603050405020304" pitchFamily="18" charset="0"/>
                      </a:endParaRPr>
                    </a:p>
                  </a:txBody>
                  <a:tcPr marL="121888" marR="121888"/>
                </a:tc>
                <a:tc>
                  <a:txBody>
                    <a:bodyPr/>
                    <a:lstStyle/>
                    <a:p>
                      <a:endParaRPr lang="en-US" dirty="0">
                        <a:latin typeface="Times New Roman" panose="02020603050405020304" pitchFamily="18" charset="0"/>
                        <a:cs typeface="Times New Roman" panose="02020603050405020304" pitchFamily="18" charset="0"/>
                      </a:endParaRPr>
                    </a:p>
                  </a:txBody>
                  <a:tcPr marL="121888" marR="121888"/>
                </a:tc>
              </a:tr>
              <a:tr h="597985">
                <a:tc>
                  <a:txBody>
                    <a:bodyPr/>
                    <a:lstStyle/>
                    <a:p>
                      <a:endParaRPr lang="en-US" dirty="0">
                        <a:latin typeface="Times New Roman" panose="02020603050405020304" pitchFamily="18" charset="0"/>
                        <a:cs typeface="Times New Roman" panose="02020603050405020304" pitchFamily="18" charset="0"/>
                      </a:endParaRPr>
                    </a:p>
                  </a:txBody>
                  <a:tcPr marL="121888" marR="121888"/>
                </a:tc>
                <a:tc>
                  <a:txBody>
                    <a:bodyPr/>
                    <a:lstStyle/>
                    <a:p>
                      <a:endParaRPr lang="en-US" dirty="0">
                        <a:latin typeface="Times New Roman" panose="02020603050405020304" pitchFamily="18" charset="0"/>
                        <a:cs typeface="Times New Roman" panose="02020603050405020304" pitchFamily="18" charset="0"/>
                      </a:endParaRPr>
                    </a:p>
                  </a:txBody>
                  <a:tcPr marL="121888" marR="121888"/>
                </a:tc>
              </a:tr>
              <a:tr h="597985">
                <a:tc>
                  <a:txBody>
                    <a:bodyPr/>
                    <a:lstStyle/>
                    <a:p>
                      <a:endParaRPr lang="en-US" dirty="0">
                        <a:latin typeface="Times New Roman" panose="02020603050405020304" pitchFamily="18" charset="0"/>
                        <a:cs typeface="Times New Roman" panose="02020603050405020304" pitchFamily="18" charset="0"/>
                      </a:endParaRPr>
                    </a:p>
                  </a:txBody>
                  <a:tcPr marL="121888" marR="121888"/>
                </a:tc>
                <a:tc>
                  <a:txBody>
                    <a:bodyPr/>
                    <a:lstStyle/>
                    <a:p>
                      <a:endParaRPr lang="en-US" dirty="0">
                        <a:latin typeface="Times New Roman" panose="02020603050405020304" pitchFamily="18" charset="0"/>
                        <a:cs typeface="Times New Roman" panose="02020603050405020304" pitchFamily="18" charset="0"/>
                      </a:endParaRPr>
                    </a:p>
                  </a:txBody>
                  <a:tcPr marL="121888" marR="121888"/>
                </a:tc>
              </a:tr>
              <a:tr h="597985">
                <a:tc>
                  <a:txBody>
                    <a:bodyPr/>
                    <a:lstStyle/>
                    <a:p>
                      <a:endParaRPr lang="en-US" dirty="0">
                        <a:latin typeface="Times New Roman" panose="02020603050405020304" pitchFamily="18" charset="0"/>
                        <a:cs typeface="Times New Roman" panose="02020603050405020304" pitchFamily="18" charset="0"/>
                      </a:endParaRPr>
                    </a:p>
                  </a:txBody>
                  <a:tcPr marL="121888" marR="121888"/>
                </a:tc>
                <a:tc>
                  <a:txBody>
                    <a:bodyPr/>
                    <a:lstStyle/>
                    <a:p>
                      <a:endParaRPr lang="en-US" dirty="0">
                        <a:latin typeface="Times New Roman" panose="02020603050405020304" pitchFamily="18" charset="0"/>
                        <a:cs typeface="Times New Roman" panose="02020603050405020304" pitchFamily="18" charset="0"/>
                      </a:endParaRPr>
                    </a:p>
                  </a:txBody>
                  <a:tcPr marL="121888" marR="121888"/>
                </a:tc>
              </a:tr>
            </a:tbl>
          </a:graphicData>
        </a:graphic>
      </p:graphicFrame>
      <p:sp>
        <p:nvSpPr>
          <p:cNvPr id="6" name="TextBox 5"/>
          <p:cNvSpPr txBox="1"/>
          <p:nvPr/>
        </p:nvSpPr>
        <p:spPr>
          <a:xfrm>
            <a:off x="711014" y="875094"/>
            <a:ext cx="1625177"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1771</a:t>
            </a:r>
            <a:endParaRPr lang="en-US" sz="24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2844058" y="875094"/>
            <a:ext cx="7516442"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Khởi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nghĩa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Tây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Sơn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bùng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nổ</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711014" y="1332294"/>
            <a:ext cx="1929897"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9</a:t>
            </a:r>
            <a:r>
              <a:rPr lang="en-US" sz="2400" dirty="0" smtClean="0">
                <a:latin typeface="Times New Roman" panose="02020603050405020304" pitchFamily="18" charset="0"/>
                <a:cs typeface="Times New Roman" panose="02020603050405020304" pitchFamily="18" charset="0"/>
              </a:rPr>
              <a:t>/1773</a:t>
            </a:r>
            <a:endParaRPr lang="en-US" sz="2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2844059" y="1332294"/>
            <a:ext cx="7211721"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Hạ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thành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Nhơn</a:t>
            </a:r>
            <a:endParaRPr lang="en-US" sz="24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711014" y="1937429"/>
            <a:ext cx="1929897"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1774</a:t>
            </a:r>
            <a:endParaRPr lang="en-US" sz="24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2742485" y="1789494"/>
            <a:ext cx="7922736"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Nghĩa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kiểm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soát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từ</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Quảng</a:t>
            </a:r>
            <a:r>
              <a:rPr lang="en-US" sz="2400" dirty="0" smtClean="0">
                <a:latin typeface="Times New Roman" panose="02020603050405020304" pitchFamily="18" charset="0"/>
                <a:cs typeface="Times New Roman" panose="02020603050405020304" pitchFamily="18" charset="0"/>
              </a:rPr>
              <a:t> Nam </a:t>
            </a:r>
            <a:r>
              <a:rPr lang="en-US" sz="2400" dirty="0" err="1" smtClean="0">
                <a:latin typeface="Times New Roman" panose="02020603050405020304" pitchFamily="18" charset="0"/>
                <a:cs typeface="Times New Roman" panose="02020603050405020304" pitchFamily="18" charset="0"/>
              </a:rPr>
              <a:t>đến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Thuận</a:t>
            </a:r>
            <a:endParaRPr lang="en-US" sz="24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304720" y="2547029"/>
            <a:ext cx="2640912"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1776 - 1783</a:t>
            </a:r>
            <a:endParaRPr lang="en-US" sz="24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2844058" y="2547029"/>
            <a:ext cx="7313295"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4 </a:t>
            </a:r>
            <a:r>
              <a:rPr lang="en-US" sz="2400" dirty="0" err="1" smtClean="0">
                <a:latin typeface="Times New Roman" panose="02020603050405020304" pitchFamily="18" charset="0"/>
                <a:cs typeface="Times New Roman" panose="02020603050405020304" pitchFamily="18" charset="0"/>
              </a:rPr>
              <a:t>lần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đánh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vào</a:t>
            </a:r>
            <a:r>
              <a:rPr lang="en-US" sz="2400" dirty="0" smtClean="0">
                <a:latin typeface="Times New Roman" panose="02020603050405020304" pitchFamily="18" charset="0"/>
                <a:cs typeface="Times New Roman" panose="02020603050405020304" pitchFamily="18" charset="0"/>
              </a:rPr>
              <a:t> Gia </a:t>
            </a:r>
            <a:r>
              <a:rPr lang="en-US" sz="2400" dirty="0" err="1" smtClean="0">
                <a:latin typeface="Times New Roman" panose="02020603050405020304" pitchFamily="18" charset="0"/>
                <a:cs typeface="Times New Roman" panose="02020603050405020304" pitchFamily="18" charset="0"/>
              </a:rPr>
              <a:t>Định</a:t>
            </a:r>
            <a:endParaRPr lang="en-US" sz="24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711014" y="3080429"/>
            <a:ext cx="1929897"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1777</a:t>
            </a:r>
            <a:endParaRPr lang="en-US" sz="24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2844058" y="3080429"/>
            <a:ext cx="7821163"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Chính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quyền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họ</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Nguyễn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bị</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lật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đổ</a:t>
            </a:r>
            <a:endParaRPr lang="en-US" sz="24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711014" y="3690029"/>
            <a:ext cx="2031471"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1785</a:t>
            </a:r>
            <a:endParaRPr lang="en-US" sz="24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2844058" y="3690029"/>
            <a:ext cx="7516442"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Chiến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Rạch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Gầm</a:t>
            </a:r>
            <a:r>
              <a:rPr lang="en-US" sz="2400" dirty="0" smtClean="0">
                <a:latin typeface="Times New Roman" panose="02020603050405020304" pitchFamily="18" charset="0"/>
                <a:cs typeface="Times New Roman" panose="02020603050405020304" pitchFamily="18" charset="0"/>
              </a:rPr>
              <a:t> – </a:t>
            </a:r>
            <a:r>
              <a:rPr lang="en-US" sz="2400" dirty="0" err="1" smtClean="0">
                <a:latin typeface="Times New Roman" panose="02020603050405020304" pitchFamily="18" charset="0"/>
                <a:cs typeface="Times New Roman" panose="02020603050405020304" pitchFamily="18" charset="0"/>
              </a:rPr>
              <a:t>Xoài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Mút</a:t>
            </a:r>
            <a:endParaRPr lang="en-US" sz="240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633386" y="4267200"/>
            <a:ext cx="2031471"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1786</a:t>
            </a:r>
            <a:endParaRPr lang="en-US" sz="2400"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2766430" y="4338935"/>
            <a:ext cx="8024310"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Hạ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thành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Phú</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Xuân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phóng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Đàng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endParaRPr lang="en-US" sz="2400" dirty="0">
              <a:latin typeface="Times New Roman" panose="02020603050405020304" pitchFamily="18" charset="0"/>
              <a:cs typeface="Times New Roman" panose="02020603050405020304" pitchFamily="18" charset="0"/>
            </a:endParaRPr>
          </a:p>
        </p:txBody>
      </p:sp>
      <p:sp>
        <p:nvSpPr>
          <p:cNvPr id="27" name="TextBox 26"/>
          <p:cNvSpPr txBox="1"/>
          <p:nvPr/>
        </p:nvSpPr>
        <p:spPr>
          <a:xfrm>
            <a:off x="531812" y="4948535"/>
            <a:ext cx="2133044"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7/1786</a:t>
            </a:r>
            <a:endParaRPr lang="en-US" sz="2400"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2766430" y="4948535"/>
            <a:ext cx="7313295"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Lật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đổ</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chính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quyền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họ</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Trịnh</a:t>
            </a:r>
            <a:r>
              <a:rPr lang="en-US" sz="2400" dirty="0" smtClean="0">
                <a:latin typeface="Times New Roman" panose="02020603050405020304" pitchFamily="18" charset="0"/>
                <a:cs typeface="Times New Roman" panose="02020603050405020304" pitchFamily="18" charset="0"/>
              </a:rPr>
              <a:t> ở </a:t>
            </a:r>
            <a:r>
              <a:rPr lang="en-US" sz="2400" dirty="0" err="1" smtClean="0">
                <a:latin typeface="Times New Roman" panose="02020603050405020304" pitchFamily="18" charset="0"/>
                <a:cs typeface="Times New Roman" panose="02020603050405020304" pitchFamily="18" charset="0"/>
              </a:rPr>
              <a:t>Đàng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Ngoài</a:t>
            </a:r>
            <a:endParaRPr lang="en-US" sz="2400"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531812" y="5634334"/>
            <a:ext cx="2031471"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Giữa</a:t>
            </a:r>
            <a:r>
              <a:rPr lang="en-US" sz="2400" dirty="0" smtClean="0">
                <a:latin typeface="Times New Roman" panose="02020603050405020304" pitchFamily="18" charset="0"/>
                <a:cs typeface="Times New Roman" panose="02020603050405020304" pitchFamily="18" charset="0"/>
              </a:rPr>
              <a:t> 1788</a:t>
            </a:r>
            <a:endParaRPr lang="en-US" sz="2400" dirty="0">
              <a:latin typeface="Times New Roman" panose="02020603050405020304" pitchFamily="18" charset="0"/>
              <a:cs typeface="Times New Roman" panose="02020603050405020304" pitchFamily="18" charset="0"/>
            </a:endParaRPr>
          </a:p>
        </p:txBody>
      </p:sp>
      <p:sp>
        <p:nvSpPr>
          <p:cNvPr id="30" name="TextBox 29"/>
          <p:cNvSpPr txBox="1"/>
          <p:nvPr/>
        </p:nvSpPr>
        <p:spPr>
          <a:xfrm>
            <a:off x="2766430" y="5634334"/>
            <a:ext cx="7110148"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Thu </a:t>
            </a:r>
            <a:r>
              <a:rPr lang="en-US" sz="2400" dirty="0" err="1" smtClean="0">
                <a:latin typeface="Times New Roman" panose="02020603050405020304" pitchFamily="18" charset="0"/>
                <a:cs typeface="Times New Roman" panose="02020603050405020304" pitchFamily="18" charset="0"/>
              </a:rPr>
              <a:t>phục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Bắc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Hà</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1477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barn(inVertical)">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arn(inVertical)">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arn(inVertical)">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barn(inVertical)">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barn(inVertical)">
                                      <p:cBhvr>
                                        <p:cTn id="6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25" grpId="0"/>
      <p:bldP spid="26" grpId="0"/>
      <p:bldP spid="27" grpId="0"/>
      <p:bldP spid="28" grpId="0"/>
      <p:bldP spid="29" grpId="0"/>
      <p:bldP spid="3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1012" y="381000"/>
            <a:ext cx="7620000" cy="4787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513012" y="5486400"/>
            <a:ext cx="6019800" cy="461665"/>
          </a:xfrm>
          <a:prstGeom prst="rect">
            <a:avLst/>
          </a:prstGeom>
          <a:noFill/>
        </p:spPr>
        <p:txBody>
          <a:bodyPr wrap="square" rtlCol="0">
            <a:spAutoFit/>
          </a:bodyPr>
          <a:lstStyle/>
          <a:p>
            <a:pPr algn="ctr"/>
            <a:r>
              <a:rPr lang="en-US" sz="2400" dirty="0" err="1" smtClean="0"/>
              <a:t>Lê</a:t>
            </a:r>
            <a:r>
              <a:rPr lang="en-US" sz="2400" dirty="0" smtClean="0"/>
              <a:t> </a:t>
            </a:r>
            <a:r>
              <a:rPr lang="en-US" sz="2400" dirty="0" err="1" smtClean="0"/>
              <a:t>Chiêu</a:t>
            </a:r>
            <a:r>
              <a:rPr lang="en-US" sz="2400" dirty="0" smtClean="0"/>
              <a:t> </a:t>
            </a:r>
            <a:r>
              <a:rPr lang="en-US" sz="2400" dirty="0" err="1" smtClean="0"/>
              <a:t>Thống</a:t>
            </a:r>
            <a:r>
              <a:rPr lang="en-US" sz="2400" dirty="0" smtClean="0"/>
              <a:t> </a:t>
            </a:r>
            <a:r>
              <a:rPr lang="en-US" sz="2400" dirty="0" err="1" smtClean="0"/>
              <a:t>cầu</a:t>
            </a:r>
            <a:r>
              <a:rPr lang="en-US" sz="2400" dirty="0" smtClean="0"/>
              <a:t> </a:t>
            </a:r>
            <a:r>
              <a:rPr lang="en-US" sz="2400" dirty="0" err="1" smtClean="0"/>
              <a:t>viện</a:t>
            </a:r>
            <a:r>
              <a:rPr lang="en-US" sz="2400" dirty="0" smtClean="0"/>
              <a:t> </a:t>
            </a:r>
            <a:r>
              <a:rPr lang="en-US" sz="2400" dirty="0" err="1" smtClean="0"/>
              <a:t>nhà</a:t>
            </a:r>
            <a:r>
              <a:rPr lang="en-US" sz="2400" dirty="0" smtClean="0"/>
              <a:t> Thanh</a:t>
            </a:r>
            <a:endParaRPr lang="en-US" sz="2400" dirty="0"/>
          </a:p>
        </p:txBody>
      </p:sp>
    </p:spTree>
    <p:extLst>
      <p:ext uri="{BB962C8B-B14F-4D97-AF65-F5344CB8AC3E}">
        <p14:creationId xmlns:p14="http://schemas.microsoft.com/office/powerpoint/2010/main" val="17426569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2012" y="838200"/>
            <a:ext cx="3152226"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2" y="304800"/>
            <a:ext cx="3965097" cy="560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ight Arrow 3"/>
          <p:cNvSpPr/>
          <p:nvPr/>
        </p:nvSpPr>
        <p:spPr>
          <a:xfrm>
            <a:off x="4951412" y="2743200"/>
            <a:ext cx="685800" cy="838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36612" y="6019800"/>
            <a:ext cx="3581400" cy="461665"/>
          </a:xfrm>
          <a:prstGeom prst="rect">
            <a:avLst/>
          </a:prstGeom>
          <a:noFill/>
        </p:spPr>
        <p:txBody>
          <a:bodyPr wrap="square" rtlCol="0">
            <a:spAutoFit/>
          </a:bodyPr>
          <a:lstStyle/>
          <a:p>
            <a:pPr algn="ctr"/>
            <a:r>
              <a:rPr lang="en-US" sz="2400" dirty="0" smtClean="0"/>
              <a:t>CÀN LONG</a:t>
            </a:r>
            <a:endParaRPr lang="en-US" sz="2400" dirty="0"/>
          </a:p>
        </p:txBody>
      </p:sp>
      <p:sp>
        <p:nvSpPr>
          <p:cNvPr id="6" name="TextBox 5"/>
          <p:cNvSpPr txBox="1"/>
          <p:nvPr/>
        </p:nvSpPr>
        <p:spPr>
          <a:xfrm>
            <a:off x="5865812" y="5791200"/>
            <a:ext cx="3581400" cy="830997"/>
          </a:xfrm>
          <a:prstGeom prst="rect">
            <a:avLst/>
          </a:prstGeom>
          <a:noFill/>
        </p:spPr>
        <p:txBody>
          <a:bodyPr wrap="square" rtlCol="0">
            <a:spAutoFit/>
          </a:bodyPr>
          <a:lstStyle/>
          <a:p>
            <a:pPr algn="ctr"/>
            <a:r>
              <a:rPr lang="en-US" sz="2400" dirty="0" smtClean="0"/>
              <a:t>TỔNG ĐỐC LƯỠNG QUẢNG</a:t>
            </a:r>
          </a:p>
          <a:p>
            <a:pPr algn="ctr"/>
            <a:r>
              <a:rPr lang="en-US" sz="2400" dirty="0"/>
              <a:t>T</a:t>
            </a:r>
            <a:r>
              <a:rPr lang="en-US" sz="2400" dirty="0" smtClean="0"/>
              <a:t>ÔN SĨ NGHỊ</a:t>
            </a:r>
            <a:endParaRPr lang="en-US" sz="2400" dirty="0"/>
          </a:p>
        </p:txBody>
      </p:sp>
      <p:sp>
        <p:nvSpPr>
          <p:cNvPr id="7" name="Plus 6"/>
          <p:cNvSpPr/>
          <p:nvPr/>
        </p:nvSpPr>
        <p:spPr>
          <a:xfrm>
            <a:off x="9294812" y="2971800"/>
            <a:ext cx="685800" cy="6096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0133012" y="2436674"/>
            <a:ext cx="1981200" cy="1754326"/>
          </a:xfrm>
          <a:prstGeom prst="rect">
            <a:avLst/>
          </a:prstGeom>
          <a:noFill/>
        </p:spPr>
        <p:txBody>
          <a:bodyPr wrap="square" rtlCol="0">
            <a:spAutoFit/>
          </a:bodyPr>
          <a:lstStyle/>
          <a:p>
            <a:r>
              <a:rPr lang="en-US" sz="3600" b="1" dirty="0" smtClean="0"/>
              <a:t>29 VẠN QUÂN THANH</a:t>
            </a:r>
            <a:endParaRPr lang="en-US" sz="3600" b="1" dirty="0"/>
          </a:p>
        </p:txBody>
      </p:sp>
    </p:spTree>
    <p:extLst>
      <p:ext uri="{BB962C8B-B14F-4D97-AF65-F5344CB8AC3E}">
        <p14:creationId xmlns:p14="http://schemas.microsoft.com/office/powerpoint/2010/main" val="41482213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8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3501" y="0"/>
            <a:ext cx="576641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5"/>
          <p:cNvGrpSpPr>
            <a:grpSpLocks/>
          </p:cNvGrpSpPr>
          <p:nvPr/>
        </p:nvGrpSpPr>
        <p:grpSpPr bwMode="auto">
          <a:xfrm>
            <a:off x="7922736" y="609600"/>
            <a:ext cx="698318" cy="1447800"/>
            <a:chOff x="3744" y="384"/>
            <a:chExt cx="330" cy="912"/>
          </a:xfrm>
        </p:grpSpPr>
        <p:sp>
          <p:nvSpPr>
            <p:cNvPr id="7172" name="Text Box 46"/>
            <p:cNvSpPr txBox="1">
              <a:spLocks noChangeArrowheads="1"/>
            </p:cNvSpPr>
            <p:nvPr/>
          </p:nvSpPr>
          <p:spPr bwMode="auto">
            <a:xfrm rot="17764735">
              <a:off x="3562" y="784"/>
              <a:ext cx="864"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hangingPunct="0">
                <a:spcBef>
                  <a:spcPct val="50000"/>
                </a:spcBef>
              </a:pPr>
              <a:r>
                <a:rPr lang="en-US" sz="1600" b="1">
                  <a:solidFill>
                    <a:srgbClr val="0000FF"/>
                  </a:solidFill>
                </a:rPr>
                <a:t>Tôn Sĩ Nghị</a:t>
              </a:r>
            </a:p>
          </p:txBody>
        </p:sp>
        <p:sp>
          <p:nvSpPr>
            <p:cNvPr id="7173" name="Freeform 47"/>
            <p:cNvSpPr>
              <a:spLocks/>
            </p:cNvSpPr>
            <p:nvPr/>
          </p:nvSpPr>
          <p:spPr bwMode="auto">
            <a:xfrm rot="-3152097">
              <a:off x="3456" y="672"/>
              <a:ext cx="771" cy="196"/>
            </a:xfrm>
            <a:custGeom>
              <a:avLst/>
              <a:gdLst>
                <a:gd name="T0" fmla="*/ 0 w 24"/>
                <a:gd name="T1" fmla="*/ 28928403 h 10"/>
                <a:gd name="T2" fmla="*/ 68163606 w 24"/>
                <a:gd name="T3" fmla="*/ 11512511 h 10"/>
                <a:gd name="T4" fmla="*/ 102244880 w 24"/>
                <a:gd name="T5" fmla="*/ 17415892 h 10"/>
                <a:gd name="T6" fmla="*/ 821145836 w 24"/>
                <a:gd name="T7" fmla="*/ 5752404 h 10"/>
                <a:gd name="T8" fmla="*/ 718900988 w 24"/>
                <a:gd name="T9" fmla="*/ 17415892 h 10"/>
                <a:gd name="T10" fmla="*/ 171470410 w 24"/>
                <a:gd name="T11" fmla="*/ 20216809 h 10"/>
                <a:gd name="T12" fmla="*/ 239632956 w 24"/>
                <a:gd name="T13" fmla="*/ 25976899 h 10"/>
                <a:gd name="T14" fmla="*/ 0 w 24"/>
                <a:gd name="T15" fmla="*/ 28928403 h 10"/>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10"/>
                <a:gd name="T26" fmla="*/ 24 w 24"/>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10">
                  <a:moveTo>
                    <a:pt x="0" y="10"/>
                  </a:moveTo>
                  <a:cubicBezTo>
                    <a:pt x="1" y="8"/>
                    <a:pt x="2" y="6"/>
                    <a:pt x="2" y="4"/>
                  </a:cubicBezTo>
                  <a:cubicBezTo>
                    <a:pt x="2" y="5"/>
                    <a:pt x="3" y="5"/>
                    <a:pt x="3" y="6"/>
                  </a:cubicBezTo>
                  <a:cubicBezTo>
                    <a:pt x="10" y="1"/>
                    <a:pt x="17" y="0"/>
                    <a:pt x="24" y="2"/>
                  </a:cubicBezTo>
                  <a:cubicBezTo>
                    <a:pt x="23" y="3"/>
                    <a:pt x="22" y="5"/>
                    <a:pt x="21" y="6"/>
                  </a:cubicBezTo>
                  <a:cubicBezTo>
                    <a:pt x="15" y="4"/>
                    <a:pt x="10" y="5"/>
                    <a:pt x="5" y="7"/>
                  </a:cubicBezTo>
                  <a:cubicBezTo>
                    <a:pt x="6" y="8"/>
                    <a:pt x="7" y="8"/>
                    <a:pt x="7" y="9"/>
                  </a:cubicBezTo>
                  <a:cubicBezTo>
                    <a:pt x="5" y="9"/>
                    <a:pt x="3" y="9"/>
                    <a:pt x="0" y="10"/>
                  </a:cubicBezTo>
                </a:path>
              </a:pathLst>
            </a:custGeom>
            <a:solidFill>
              <a:srgbClr val="0000FF"/>
            </a:solidFill>
            <a:ln w="0">
              <a:solidFill>
                <a:srgbClr val="25221E"/>
              </a:solidFill>
              <a:round/>
              <a:headEnd/>
              <a:tailEnd/>
            </a:ln>
          </p:spPr>
          <p:txBody>
            <a:bodyPr/>
            <a:lstStyle/>
            <a:p>
              <a:pPr eaLnBrk="0" hangingPunct="0"/>
              <a:endParaRPr lang="vi-VN" sz="3200" b="1">
                <a:solidFill>
                  <a:prstClr val="black"/>
                </a:solidFill>
              </a:endParaRPr>
            </a:p>
          </p:txBody>
        </p:sp>
      </p:grpSp>
      <p:grpSp>
        <p:nvGrpSpPr>
          <p:cNvPr id="3" name="Group 48"/>
          <p:cNvGrpSpPr>
            <a:grpSpLocks noChangeAspect="1"/>
          </p:cNvGrpSpPr>
          <p:nvPr/>
        </p:nvGrpSpPr>
        <p:grpSpPr bwMode="auto">
          <a:xfrm rot="3714289">
            <a:off x="7303730" y="1559097"/>
            <a:ext cx="323850" cy="1320456"/>
            <a:chOff x="3552" y="1344"/>
            <a:chExt cx="128" cy="143"/>
          </a:xfrm>
        </p:grpSpPr>
        <p:sp>
          <p:nvSpPr>
            <p:cNvPr id="7175" name="AutoShape 49"/>
            <p:cNvSpPr>
              <a:spLocks noChangeAspect="1" noChangeArrowheads="1" noTextEdit="1"/>
            </p:cNvSpPr>
            <p:nvPr/>
          </p:nvSpPr>
          <p:spPr bwMode="auto">
            <a:xfrm>
              <a:off x="3552" y="1344"/>
              <a:ext cx="128"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prstClr val="black"/>
                </a:solidFill>
              </a:endParaRPr>
            </a:p>
          </p:txBody>
        </p:sp>
        <p:sp>
          <p:nvSpPr>
            <p:cNvPr id="7176" name="Freeform 50"/>
            <p:cNvSpPr>
              <a:spLocks/>
            </p:cNvSpPr>
            <p:nvPr/>
          </p:nvSpPr>
          <p:spPr bwMode="auto">
            <a:xfrm>
              <a:off x="3558" y="1350"/>
              <a:ext cx="114" cy="126"/>
            </a:xfrm>
            <a:custGeom>
              <a:avLst/>
              <a:gdLst>
                <a:gd name="T0" fmla="*/ 0 w 19"/>
                <a:gd name="T1" fmla="*/ 0 h 21"/>
                <a:gd name="T2" fmla="*/ 132192 w 19"/>
                <a:gd name="T3" fmla="*/ 116640 h 21"/>
                <a:gd name="T4" fmla="*/ 147744 w 19"/>
                <a:gd name="T5" fmla="*/ 108864 h 21"/>
                <a:gd name="T6" fmla="*/ 139968 w 19"/>
                <a:gd name="T7" fmla="*/ 163296 h 21"/>
                <a:gd name="T8" fmla="*/ 93312 w 19"/>
                <a:gd name="T9" fmla="*/ 124416 h 21"/>
                <a:gd name="T10" fmla="*/ 116640 w 19"/>
                <a:gd name="T11" fmla="*/ 116640 h 21"/>
                <a:gd name="T12" fmla="*/ 7776 w 19"/>
                <a:gd name="T13" fmla="*/ 54432 h 21"/>
                <a:gd name="T14" fmla="*/ 0 w 19"/>
                <a:gd name="T15" fmla="*/ 0 h 21"/>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21"/>
                <a:gd name="T26" fmla="*/ 19 w 19"/>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21">
                  <a:moveTo>
                    <a:pt x="0" y="0"/>
                  </a:moveTo>
                  <a:cubicBezTo>
                    <a:pt x="5" y="2"/>
                    <a:pt x="10" y="3"/>
                    <a:pt x="17" y="15"/>
                  </a:cubicBezTo>
                  <a:cubicBezTo>
                    <a:pt x="17" y="15"/>
                    <a:pt x="18" y="14"/>
                    <a:pt x="19" y="14"/>
                  </a:cubicBezTo>
                  <a:cubicBezTo>
                    <a:pt x="18" y="16"/>
                    <a:pt x="18" y="18"/>
                    <a:pt x="18" y="21"/>
                  </a:cubicBezTo>
                  <a:cubicBezTo>
                    <a:pt x="16" y="19"/>
                    <a:pt x="14" y="17"/>
                    <a:pt x="12" y="16"/>
                  </a:cubicBezTo>
                  <a:cubicBezTo>
                    <a:pt x="13" y="16"/>
                    <a:pt x="14" y="16"/>
                    <a:pt x="15" y="15"/>
                  </a:cubicBezTo>
                  <a:cubicBezTo>
                    <a:pt x="9" y="8"/>
                    <a:pt x="5" y="8"/>
                    <a:pt x="1" y="7"/>
                  </a:cubicBezTo>
                  <a:cubicBezTo>
                    <a:pt x="1" y="5"/>
                    <a:pt x="1" y="3"/>
                    <a:pt x="0" y="0"/>
                  </a:cubicBezTo>
                </a:path>
              </a:pathLst>
            </a:custGeom>
            <a:solidFill>
              <a:srgbClr val="0000FF"/>
            </a:solidFill>
            <a:ln w="0">
              <a:solidFill>
                <a:srgbClr val="25221E"/>
              </a:solidFill>
              <a:round/>
              <a:headEnd/>
              <a:tailEnd/>
            </a:ln>
          </p:spPr>
          <p:txBody>
            <a:bodyPr/>
            <a:lstStyle/>
            <a:p>
              <a:pPr eaLnBrk="0" hangingPunct="0"/>
              <a:endParaRPr lang="vi-VN" sz="3200" b="1">
                <a:solidFill>
                  <a:prstClr val="black"/>
                </a:solidFill>
              </a:endParaRPr>
            </a:p>
          </p:txBody>
        </p:sp>
      </p:grpSp>
      <p:grpSp>
        <p:nvGrpSpPr>
          <p:cNvPr id="4" name="Group 51"/>
          <p:cNvGrpSpPr>
            <a:grpSpLocks/>
          </p:cNvGrpSpPr>
          <p:nvPr/>
        </p:nvGrpSpPr>
        <p:grpSpPr bwMode="auto">
          <a:xfrm>
            <a:off x="6780034" y="-66675"/>
            <a:ext cx="901465" cy="1814513"/>
            <a:chOff x="3204" y="-42"/>
            <a:chExt cx="426" cy="1143"/>
          </a:xfrm>
        </p:grpSpPr>
        <p:grpSp>
          <p:nvGrpSpPr>
            <p:cNvPr id="7178" name="Group 52"/>
            <p:cNvGrpSpPr>
              <a:grpSpLocks noChangeAspect="1"/>
            </p:cNvGrpSpPr>
            <p:nvPr/>
          </p:nvGrpSpPr>
          <p:grpSpPr bwMode="auto">
            <a:xfrm rot="-3152097">
              <a:off x="3096" y="504"/>
              <a:ext cx="845" cy="222"/>
              <a:chOff x="3264" y="1392"/>
              <a:chExt cx="240" cy="103"/>
            </a:xfrm>
          </p:grpSpPr>
          <p:sp>
            <p:nvSpPr>
              <p:cNvPr id="7179" name="AutoShape 53"/>
              <p:cNvSpPr>
                <a:spLocks noChangeAspect="1" noChangeArrowheads="1" noTextEdit="1"/>
              </p:cNvSpPr>
              <p:nvPr/>
            </p:nvSpPr>
            <p:spPr bwMode="auto">
              <a:xfrm>
                <a:off x="3264" y="1392"/>
                <a:ext cx="24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prstClr val="black"/>
                  </a:solidFill>
                </a:endParaRPr>
              </a:p>
            </p:txBody>
          </p:sp>
          <p:sp>
            <p:nvSpPr>
              <p:cNvPr id="7180" name="Freeform 54"/>
              <p:cNvSpPr>
                <a:spLocks/>
              </p:cNvSpPr>
              <p:nvPr/>
            </p:nvSpPr>
            <p:spPr bwMode="auto">
              <a:xfrm>
                <a:off x="3273" y="1392"/>
                <a:ext cx="219" cy="91"/>
              </a:xfrm>
              <a:custGeom>
                <a:avLst/>
                <a:gdLst>
                  <a:gd name="T0" fmla="*/ 0 w 24"/>
                  <a:gd name="T1" fmla="*/ 623969 h 10"/>
                  <a:gd name="T2" fmla="*/ 124647 w 24"/>
                  <a:gd name="T3" fmla="*/ 247183 h 10"/>
                  <a:gd name="T4" fmla="*/ 186935 w 24"/>
                  <a:gd name="T5" fmla="*/ 376785 h 10"/>
                  <a:gd name="T6" fmla="*/ 1518099 w 24"/>
                  <a:gd name="T7" fmla="*/ 123551 h 10"/>
                  <a:gd name="T8" fmla="*/ 1331164 w 24"/>
                  <a:gd name="T9" fmla="*/ 376785 h 10"/>
                  <a:gd name="T10" fmla="*/ 319074 w 24"/>
                  <a:gd name="T11" fmla="*/ 438565 h 10"/>
                  <a:gd name="T12" fmla="*/ 443721 w 24"/>
                  <a:gd name="T13" fmla="*/ 562198 h 10"/>
                  <a:gd name="T14" fmla="*/ 0 w 24"/>
                  <a:gd name="T15" fmla="*/ 623969 h 10"/>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10"/>
                  <a:gd name="T26" fmla="*/ 24 w 24"/>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10">
                    <a:moveTo>
                      <a:pt x="0" y="10"/>
                    </a:moveTo>
                    <a:cubicBezTo>
                      <a:pt x="1" y="8"/>
                      <a:pt x="2" y="6"/>
                      <a:pt x="2" y="4"/>
                    </a:cubicBezTo>
                    <a:cubicBezTo>
                      <a:pt x="2" y="5"/>
                      <a:pt x="3" y="5"/>
                      <a:pt x="3" y="6"/>
                    </a:cubicBezTo>
                    <a:cubicBezTo>
                      <a:pt x="10" y="1"/>
                      <a:pt x="17" y="0"/>
                      <a:pt x="24" y="2"/>
                    </a:cubicBezTo>
                    <a:cubicBezTo>
                      <a:pt x="23" y="3"/>
                      <a:pt x="22" y="5"/>
                      <a:pt x="21" y="6"/>
                    </a:cubicBezTo>
                    <a:cubicBezTo>
                      <a:pt x="15" y="4"/>
                      <a:pt x="10" y="5"/>
                      <a:pt x="5" y="7"/>
                    </a:cubicBezTo>
                    <a:cubicBezTo>
                      <a:pt x="6" y="8"/>
                      <a:pt x="7" y="8"/>
                      <a:pt x="7" y="9"/>
                    </a:cubicBezTo>
                    <a:cubicBezTo>
                      <a:pt x="5" y="9"/>
                      <a:pt x="3" y="9"/>
                      <a:pt x="0" y="10"/>
                    </a:cubicBezTo>
                  </a:path>
                </a:pathLst>
              </a:custGeom>
              <a:solidFill>
                <a:srgbClr val="0000FF"/>
              </a:solidFill>
              <a:ln w="0">
                <a:solidFill>
                  <a:srgbClr val="25221E"/>
                </a:solidFill>
                <a:round/>
                <a:headEnd/>
                <a:tailEnd/>
              </a:ln>
            </p:spPr>
            <p:txBody>
              <a:bodyPr/>
              <a:lstStyle/>
              <a:p>
                <a:pPr eaLnBrk="0" hangingPunct="0"/>
                <a:endParaRPr lang="vi-VN" sz="3200" b="1">
                  <a:solidFill>
                    <a:prstClr val="black"/>
                  </a:solidFill>
                </a:endParaRPr>
              </a:p>
            </p:txBody>
          </p:sp>
        </p:grpSp>
        <p:sp>
          <p:nvSpPr>
            <p:cNvPr id="7181" name="Text Box 55"/>
            <p:cNvSpPr txBox="1">
              <a:spLocks noChangeArrowheads="1"/>
            </p:cNvSpPr>
            <p:nvPr/>
          </p:nvSpPr>
          <p:spPr bwMode="auto">
            <a:xfrm rot="17756144">
              <a:off x="2712" y="450"/>
              <a:ext cx="1143"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hangingPunct="0">
                <a:spcBef>
                  <a:spcPct val="50000"/>
                </a:spcBef>
              </a:pPr>
              <a:r>
                <a:rPr lang="en-US" sz="1600" b="1" dirty="0" err="1">
                  <a:solidFill>
                    <a:srgbClr val="0000FF"/>
                  </a:solidFill>
                </a:rPr>
                <a:t>Sầm</a:t>
              </a:r>
              <a:r>
                <a:rPr lang="en-US" sz="1600" b="1" dirty="0">
                  <a:solidFill>
                    <a:srgbClr val="0000FF"/>
                  </a:solidFill>
                </a:rPr>
                <a:t> </a:t>
              </a:r>
              <a:r>
                <a:rPr lang="en-US" sz="1600" b="1" dirty="0" err="1">
                  <a:solidFill>
                    <a:srgbClr val="0000FF"/>
                  </a:solidFill>
                </a:rPr>
                <a:t>Nghi</a:t>
              </a:r>
              <a:r>
                <a:rPr lang="en-US" sz="1600" b="1" dirty="0">
                  <a:solidFill>
                    <a:srgbClr val="0000FF"/>
                  </a:solidFill>
                </a:rPr>
                <a:t> </a:t>
              </a:r>
              <a:r>
                <a:rPr lang="en-US" sz="1600" b="1" dirty="0" err="1">
                  <a:solidFill>
                    <a:srgbClr val="0000FF"/>
                  </a:solidFill>
                </a:rPr>
                <a:t>Đống</a:t>
              </a:r>
              <a:endParaRPr lang="en-US" sz="1600" b="1" dirty="0">
                <a:solidFill>
                  <a:srgbClr val="0000FF"/>
                </a:solidFill>
              </a:endParaRPr>
            </a:p>
          </p:txBody>
        </p:sp>
      </p:grpSp>
      <p:grpSp>
        <p:nvGrpSpPr>
          <p:cNvPr id="6" name="Group 56"/>
          <p:cNvGrpSpPr>
            <a:grpSpLocks noChangeAspect="1"/>
          </p:cNvGrpSpPr>
          <p:nvPr/>
        </p:nvGrpSpPr>
        <p:grpSpPr bwMode="auto">
          <a:xfrm rot="-4420624">
            <a:off x="6474135" y="1839417"/>
            <a:ext cx="927100" cy="264515"/>
            <a:chOff x="3264" y="1392"/>
            <a:chExt cx="240" cy="103"/>
          </a:xfrm>
        </p:grpSpPr>
        <p:sp>
          <p:nvSpPr>
            <p:cNvPr id="7183" name="AutoShape 57"/>
            <p:cNvSpPr>
              <a:spLocks noChangeAspect="1" noChangeArrowheads="1" noTextEdit="1"/>
            </p:cNvSpPr>
            <p:nvPr/>
          </p:nvSpPr>
          <p:spPr bwMode="auto">
            <a:xfrm>
              <a:off x="3264" y="1392"/>
              <a:ext cx="24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prstClr val="black"/>
                </a:solidFill>
              </a:endParaRPr>
            </a:p>
          </p:txBody>
        </p:sp>
        <p:sp>
          <p:nvSpPr>
            <p:cNvPr id="7184" name="Freeform 58"/>
            <p:cNvSpPr>
              <a:spLocks/>
            </p:cNvSpPr>
            <p:nvPr/>
          </p:nvSpPr>
          <p:spPr bwMode="auto">
            <a:xfrm>
              <a:off x="3273" y="1392"/>
              <a:ext cx="219" cy="91"/>
            </a:xfrm>
            <a:custGeom>
              <a:avLst/>
              <a:gdLst>
                <a:gd name="T0" fmla="*/ 0 w 24"/>
                <a:gd name="T1" fmla="*/ 623969 h 10"/>
                <a:gd name="T2" fmla="*/ 124647 w 24"/>
                <a:gd name="T3" fmla="*/ 247183 h 10"/>
                <a:gd name="T4" fmla="*/ 186935 w 24"/>
                <a:gd name="T5" fmla="*/ 376785 h 10"/>
                <a:gd name="T6" fmla="*/ 1518099 w 24"/>
                <a:gd name="T7" fmla="*/ 123551 h 10"/>
                <a:gd name="T8" fmla="*/ 1331164 w 24"/>
                <a:gd name="T9" fmla="*/ 376785 h 10"/>
                <a:gd name="T10" fmla="*/ 319074 w 24"/>
                <a:gd name="T11" fmla="*/ 438565 h 10"/>
                <a:gd name="T12" fmla="*/ 443721 w 24"/>
                <a:gd name="T13" fmla="*/ 562198 h 10"/>
                <a:gd name="T14" fmla="*/ 0 w 24"/>
                <a:gd name="T15" fmla="*/ 623969 h 10"/>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10"/>
                <a:gd name="T26" fmla="*/ 24 w 24"/>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10">
                  <a:moveTo>
                    <a:pt x="0" y="10"/>
                  </a:moveTo>
                  <a:cubicBezTo>
                    <a:pt x="1" y="8"/>
                    <a:pt x="2" y="6"/>
                    <a:pt x="2" y="4"/>
                  </a:cubicBezTo>
                  <a:cubicBezTo>
                    <a:pt x="2" y="5"/>
                    <a:pt x="3" y="5"/>
                    <a:pt x="3" y="6"/>
                  </a:cubicBezTo>
                  <a:cubicBezTo>
                    <a:pt x="10" y="1"/>
                    <a:pt x="17" y="0"/>
                    <a:pt x="24" y="2"/>
                  </a:cubicBezTo>
                  <a:cubicBezTo>
                    <a:pt x="23" y="3"/>
                    <a:pt x="22" y="5"/>
                    <a:pt x="21" y="6"/>
                  </a:cubicBezTo>
                  <a:cubicBezTo>
                    <a:pt x="15" y="4"/>
                    <a:pt x="10" y="5"/>
                    <a:pt x="5" y="7"/>
                  </a:cubicBezTo>
                  <a:cubicBezTo>
                    <a:pt x="6" y="8"/>
                    <a:pt x="7" y="8"/>
                    <a:pt x="7" y="9"/>
                  </a:cubicBezTo>
                  <a:cubicBezTo>
                    <a:pt x="5" y="9"/>
                    <a:pt x="3" y="9"/>
                    <a:pt x="0" y="10"/>
                  </a:cubicBezTo>
                </a:path>
              </a:pathLst>
            </a:custGeom>
            <a:solidFill>
              <a:srgbClr val="0000FF"/>
            </a:solidFill>
            <a:ln w="0">
              <a:solidFill>
                <a:srgbClr val="25221E"/>
              </a:solidFill>
              <a:round/>
              <a:headEnd/>
              <a:tailEnd/>
            </a:ln>
          </p:spPr>
          <p:txBody>
            <a:bodyPr/>
            <a:lstStyle/>
            <a:p>
              <a:pPr eaLnBrk="0" hangingPunct="0"/>
              <a:endParaRPr lang="vi-VN" sz="3200" b="1">
                <a:solidFill>
                  <a:prstClr val="black"/>
                </a:solidFill>
              </a:endParaRPr>
            </a:p>
          </p:txBody>
        </p:sp>
      </p:grpSp>
      <p:grpSp>
        <p:nvGrpSpPr>
          <p:cNvPr id="7" name="Group 59"/>
          <p:cNvGrpSpPr>
            <a:grpSpLocks/>
          </p:cNvGrpSpPr>
          <p:nvPr/>
        </p:nvGrpSpPr>
        <p:grpSpPr bwMode="auto">
          <a:xfrm>
            <a:off x="5053282" y="238125"/>
            <a:ext cx="960717" cy="1828800"/>
            <a:chOff x="2388" y="150"/>
            <a:chExt cx="454" cy="1152"/>
          </a:xfrm>
        </p:grpSpPr>
        <p:grpSp>
          <p:nvGrpSpPr>
            <p:cNvPr id="7186" name="Group 60"/>
            <p:cNvGrpSpPr>
              <a:grpSpLocks noChangeAspect="1"/>
            </p:cNvGrpSpPr>
            <p:nvPr/>
          </p:nvGrpSpPr>
          <p:grpSpPr bwMode="auto">
            <a:xfrm rot="-1386007">
              <a:off x="2388" y="437"/>
              <a:ext cx="273" cy="720"/>
              <a:chOff x="2064" y="342"/>
              <a:chExt cx="144" cy="250"/>
            </a:xfrm>
          </p:grpSpPr>
          <p:sp>
            <p:nvSpPr>
              <p:cNvPr id="7187" name="AutoShape 61"/>
              <p:cNvSpPr>
                <a:spLocks noChangeAspect="1" noChangeArrowheads="1" noTextEdit="1"/>
              </p:cNvSpPr>
              <p:nvPr/>
            </p:nvSpPr>
            <p:spPr bwMode="auto">
              <a:xfrm>
                <a:off x="2064" y="342"/>
                <a:ext cx="14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prstClr val="black"/>
                  </a:solidFill>
                </a:endParaRPr>
              </a:p>
            </p:txBody>
          </p:sp>
          <p:sp>
            <p:nvSpPr>
              <p:cNvPr id="7188" name="Freeform 62"/>
              <p:cNvSpPr>
                <a:spLocks/>
              </p:cNvSpPr>
              <p:nvPr/>
            </p:nvSpPr>
            <p:spPr bwMode="auto">
              <a:xfrm>
                <a:off x="2068" y="348"/>
                <a:ext cx="132" cy="234"/>
              </a:xfrm>
              <a:custGeom>
                <a:avLst/>
                <a:gdLst>
                  <a:gd name="T0" fmla="*/ 0 w 32"/>
                  <a:gd name="T1" fmla="*/ 38880 h 39"/>
                  <a:gd name="T2" fmla="*/ 7231 w 32"/>
                  <a:gd name="T3" fmla="*/ 0 h 39"/>
                  <a:gd name="T4" fmla="*/ 33264 w 32"/>
                  <a:gd name="T5" fmla="*/ 241056 h 39"/>
                  <a:gd name="T6" fmla="*/ 35867 w 32"/>
                  <a:gd name="T7" fmla="*/ 225504 h 39"/>
                  <a:gd name="T8" fmla="*/ 38181 w 32"/>
                  <a:gd name="T9" fmla="*/ 303264 h 39"/>
                  <a:gd name="T10" fmla="*/ 26322 w 32"/>
                  <a:gd name="T11" fmla="*/ 264384 h 39"/>
                  <a:gd name="T12" fmla="*/ 29828 w 32"/>
                  <a:gd name="T13" fmla="*/ 256608 h 39"/>
                  <a:gd name="T14" fmla="*/ 0 w 32"/>
                  <a:gd name="T15" fmla="*/ 38880 h 39"/>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39"/>
                  <a:gd name="T26" fmla="*/ 32 w 32"/>
                  <a:gd name="T27" fmla="*/ 39 h 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39">
                    <a:moveTo>
                      <a:pt x="0" y="5"/>
                    </a:moveTo>
                    <a:lnTo>
                      <a:pt x="6" y="0"/>
                    </a:lnTo>
                    <a:lnTo>
                      <a:pt x="28" y="31"/>
                    </a:lnTo>
                    <a:lnTo>
                      <a:pt x="30" y="29"/>
                    </a:lnTo>
                    <a:lnTo>
                      <a:pt x="32" y="39"/>
                    </a:lnTo>
                    <a:lnTo>
                      <a:pt x="22" y="34"/>
                    </a:lnTo>
                    <a:lnTo>
                      <a:pt x="25" y="33"/>
                    </a:lnTo>
                    <a:lnTo>
                      <a:pt x="0" y="5"/>
                    </a:lnTo>
                  </a:path>
                </a:pathLst>
              </a:custGeom>
              <a:solidFill>
                <a:srgbClr val="0000FF"/>
              </a:solidFill>
              <a:ln w="0">
                <a:solidFill>
                  <a:srgbClr val="25221E"/>
                </a:solidFill>
                <a:round/>
                <a:headEnd/>
                <a:tailEnd/>
              </a:ln>
            </p:spPr>
            <p:txBody>
              <a:bodyPr/>
              <a:lstStyle/>
              <a:p>
                <a:pPr eaLnBrk="0" hangingPunct="0"/>
                <a:endParaRPr lang="vi-VN" sz="3200" b="1">
                  <a:solidFill>
                    <a:prstClr val="black"/>
                  </a:solidFill>
                </a:endParaRPr>
              </a:p>
            </p:txBody>
          </p:sp>
        </p:grpSp>
        <p:sp>
          <p:nvSpPr>
            <p:cNvPr id="7189" name="Text Box 63"/>
            <p:cNvSpPr txBox="1">
              <a:spLocks noChangeArrowheads="1"/>
            </p:cNvSpPr>
            <p:nvPr/>
          </p:nvSpPr>
          <p:spPr bwMode="auto">
            <a:xfrm rot="2783831">
              <a:off x="2172" y="631"/>
              <a:ext cx="1152"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hangingPunct="0">
                <a:spcBef>
                  <a:spcPct val="50000"/>
                </a:spcBef>
              </a:pPr>
              <a:r>
                <a:rPr lang="en-US" sz="2000" b="1">
                  <a:solidFill>
                    <a:srgbClr val="0000FF"/>
                  </a:solidFill>
                </a:rPr>
                <a:t>Ô Đại Kinh</a:t>
              </a:r>
            </a:p>
          </p:txBody>
        </p:sp>
      </p:grpSp>
      <p:grpSp>
        <p:nvGrpSpPr>
          <p:cNvPr id="9" name="Group 64"/>
          <p:cNvGrpSpPr>
            <a:grpSpLocks noChangeAspect="1"/>
          </p:cNvGrpSpPr>
          <p:nvPr/>
        </p:nvGrpSpPr>
        <p:grpSpPr bwMode="auto">
          <a:xfrm rot="1264681">
            <a:off x="5937820" y="1836738"/>
            <a:ext cx="459198" cy="531812"/>
            <a:chOff x="2064" y="342"/>
            <a:chExt cx="144" cy="250"/>
          </a:xfrm>
        </p:grpSpPr>
        <p:sp>
          <p:nvSpPr>
            <p:cNvPr id="7191" name="AutoShape 65"/>
            <p:cNvSpPr>
              <a:spLocks noChangeAspect="1" noChangeArrowheads="1" noTextEdit="1"/>
            </p:cNvSpPr>
            <p:nvPr/>
          </p:nvSpPr>
          <p:spPr bwMode="auto">
            <a:xfrm>
              <a:off x="2064" y="342"/>
              <a:ext cx="14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prstClr val="black"/>
                </a:solidFill>
              </a:endParaRPr>
            </a:p>
          </p:txBody>
        </p:sp>
        <p:sp>
          <p:nvSpPr>
            <p:cNvPr id="7192" name="Freeform 66"/>
            <p:cNvSpPr>
              <a:spLocks/>
            </p:cNvSpPr>
            <p:nvPr/>
          </p:nvSpPr>
          <p:spPr bwMode="auto">
            <a:xfrm>
              <a:off x="2068" y="348"/>
              <a:ext cx="132" cy="234"/>
            </a:xfrm>
            <a:custGeom>
              <a:avLst/>
              <a:gdLst>
                <a:gd name="T0" fmla="*/ 0 w 32"/>
                <a:gd name="T1" fmla="*/ 38880 h 39"/>
                <a:gd name="T2" fmla="*/ 7231 w 32"/>
                <a:gd name="T3" fmla="*/ 0 h 39"/>
                <a:gd name="T4" fmla="*/ 33264 w 32"/>
                <a:gd name="T5" fmla="*/ 241056 h 39"/>
                <a:gd name="T6" fmla="*/ 35867 w 32"/>
                <a:gd name="T7" fmla="*/ 225504 h 39"/>
                <a:gd name="T8" fmla="*/ 38181 w 32"/>
                <a:gd name="T9" fmla="*/ 303264 h 39"/>
                <a:gd name="T10" fmla="*/ 26322 w 32"/>
                <a:gd name="T11" fmla="*/ 264384 h 39"/>
                <a:gd name="T12" fmla="*/ 29828 w 32"/>
                <a:gd name="T13" fmla="*/ 256608 h 39"/>
                <a:gd name="T14" fmla="*/ 0 w 32"/>
                <a:gd name="T15" fmla="*/ 38880 h 39"/>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39"/>
                <a:gd name="T26" fmla="*/ 32 w 32"/>
                <a:gd name="T27" fmla="*/ 39 h 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39">
                  <a:moveTo>
                    <a:pt x="0" y="5"/>
                  </a:moveTo>
                  <a:lnTo>
                    <a:pt x="6" y="0"/>
                  </a:lnTo>
                  <a:lnTo>
                    <a:pt x="28" y="31"/>
                  </a:lnTo>
                  <a:lnTo>
                    <a:pt x="30" y="29"/>
                  </a:lnTo>
                  <a:lnTo>
                    <a:pt x="32" y="39"/>
                  </a:lnTo>
                  <a:lnTo>
                    <a:pt x="22" y="34"/>
                  </a:lnTo>
                  <a:lnTo>
                    <a:pt x="25" y="33"/>
                  </a:lnTo>
                  <a:lnTo>
                    <a:pt x="0" y="5"/>
                  </a:lnTo>
                </a:path>
              </a:pathLst>
            </a:custGeom>
            <a:solidFill>
              <a:srgbClr val="0000FF"/>
            </a:solidFill>
            <a:ln w="0">
              <a:solidFill>
                <a:srgbClr val="25221E"/>
              </a:solidFill>
              <a:round/>
              <a:headEnd/>
              <a:tailEnd/>
            </a:ln>
          </p:spPr>
          <p:txBody>
            <a:bodyPr/>
            <a:lstStyle/>
            <a:p>
              <a:pPr eaLnBrk="0" hangingPunct="0"/>
              <a:endParaRPr lang="vi-VN" sz="3200" b="1">
                <a:solidFill>
                  <a:prstClr val="black"/>
                </a:solidFill>
              </a:endParaRPr>
            </a:p>
          </p:txBody>
        </p:sp>
      </p:grpSp>
      <p:grpSp>
        <p:nvGrpSpPr>
          <p:cNvPr id="7193" name="Group 67"/>
          <p:cNvGrpSpPr>
            <a:grpSpLocks/>
          </p:cNvGrpSpPr>
          <p:nvPr/>
        </p:nvGrpSpPr>
        <p:grpSpPr bwMode="auto">
          <a:xfrm>
            <a:off x="5484971" y="1600200"/>
            <a:ext cx="1320456" cy="228600"/>
            <a:chOff x="2592" y="1008"/>
            <a:chExt cx="624" cy="144"/>
          </a:xfrm>
        </p:grpSpPr>
        <p:sp>
          <p:nvSpPr>
            <p:cNvPr id="7194" name="Rectangle 68"/>
            <p:cNvSpPr>
              <a:spLocks noChangeArrowheads="1"/>
            </p:cNvSpPr>
            <p:nvPr/>
          </p:nvSpPr>
          <p:spPr bwMode="auto">
            <a:xfrm>
              <a:off x="2592" y="1008"/>
              <a:ext cx="624"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nSpc>
                  <a:spcPct val="90000"/>
                </a:lnSpc>
              </a:pPr>
              <a:r>
                <a:rPr lang="en-US" sz="800" b="1">
                  <a:solidFill>
                    <a:prstClr val="black"/>
                  </a:solidFill>
                </a:rPr>
                <a:t>TUYÊN QUANG</a:t>
              </a:r>
            </a:p>
          </p:txBody>
        </p:sp>
        <p:sp>
          <p:nvSpPr>
            <p:cNvPr id="7195" name="Oval 69"/>
            <p:cNvSpPr>
              <a:spLocks noChangeArrowheads="1"/>
            </p:cNvSpPr>
            <p:nvPr/>
          </p:nvSpPr>
          <p:spPr bwMode="auto">
            <a:xfrm>
              <a:off x="2832" y="1104"/>
              <a:ext cx="48" cy="48"/>
            </a:xfrm>
            <a:prstGeom prst="ellipse">
              <a:avLst/>
            </a:prstGeom>
            <a:solidFill>
              <a:schemeClr val="bg1"/>
            </a:solidFill>
            <a:ln w="9525">
              <a:solidFill>
                <a:schemeClr val="tx1"/>
              </a:solidFill>
              <a:round/>
              <a:headEnd/>
              <a:tailEnd/>
            </a:ln>
          </p:spPr>
          <p:txBody>
            <a:bodyPr wrap="none" anchor="ctr"/>
            <a:lstStyle/>
            <a:p>
              <a:pPr eaLnBrk="0" hangingPunct="0"/>
              <a:endParaRPr lang="vi-VN" sz="3200" b="1">
                <a:solidFill>
                  <a:prstClr val="black"/>
                </a:solidFill>
              </a:endParaRPr>
            </a:p>
          </p:txBody>
        </p:sp>
      </p:grpSp>
      <p:grpSp>
        <p:nvGrpSpPr>
          <p:cNvPr id="7196" name="Group 70"/>
          <p:cNvGrpSpPr>
            <a:grpSpLocks/>
          </p:cNvGrpSpPr>
          <p:nvPr/>
        </p:nvGrpSpPr>
        <p:grpSpPr bwMode="auto">
          <a:xfrm>
            <a:off x="5383398" y="2389188"/>
            <a:ext cx="1015735" cy="201612"/>
            <a:chOff x="2544" y="1505"/>
            <a:chExt cx="480" cy="127"/>
          </a:xfrm>
        </p:grpSpPr>
        <p:sp>
          <p:nvSpPr>
            <p:cNvPr id="7197" name="Oval 71"/>
            <p:cNvSpPr>
              <a:spLocks noChangeArrowheads="1"/>
            </p:cNvSpPr>
            <p:nvPr/>
          </p:nvSpPr>
          <p:spPr bwMode="auto">
            <a:xfrm>
              <a:off x="2928" y="1536"/>
              <a:ext cx="48" cy="48"/>
            </a:xfrm>
            <a:prstGeom prst="ellipse">
              <a:avLst/>
            </a:prstGeom>
            <a:solidFill>
              <a:schemeClr val="bg1"/>
            </a:solidFill>
            <a:ln w="9525">
              <a:solidFill>
                <a:schemeClr val="tx1"/>
              </a:solidFill>
              <a:round/>
              <a:headEnd/>
              <a:tailEnd/>
            </a:ln>
          </p:spPr>
          <p:txBody>
            <a:bodyPr wrap="none" anchor="ctr"/>
            <a:lstStyle/>
            <a:p>
              <a:pPr eaLnBrk="0" hangingPunct="0"/>
              <a:endParaRPr lang="vi-VN" sz="3200" b="1">
                <a:solidFill>
                  <a:prstClr val="black"/>
                </a:solidFill>
              </a:endParaRPr>
            </a:p>
          </p:txBody>
        </p:sp>
        <p:sp>
          <p:nvSpPr>
            <p:cNvPr id="7198" name="Rectangle 72"/>
            <p:cNvSpPr>
              <a:spLocks noChangeArrowheads="1"/>
            </p:cNvSpPr>
            <p:nvPr/>
          </p:nvSpPr>
          <p:spPr bwMode="auto">
            <a:xfrm>
              <a:off x="2544" y="1505"/>
              <a:ext cx="480"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nSpc>
                  <a:spcPct val="90000"/>
                </a:lnSpc>
              </a:pPr>
              <a:r>
                <a:rPr lang="en-US" sz="800" b="1">
                  <a:solidFill>
                    <a:prstClr val="black"/>
                  </a:solidFill>
                </a:rPr>
                <a:t>SƠN TÂY</a:t>
              </a:r>
            </a:p>
          </p:txBody>
        </p:sp>
      </p:grpSp>
      <p:grpSp>
        <p:nvGrpSpPr>
          <p:cNvPr id="12" name="Group 73"/>
          <p:cNvGrpSpPr>
            <a:grpSpLocks noChangeAspect="1"/>
          </p:cNvGrpSpPr>
          <p:nvPr/>
        </p:nvGrpSpPr>
        <p:grpSpPr bwMode="auto">
          <a:xfrm rot="3499116">
            <a:off x="8289557" y="1522368"/>
            <a:ext cx="468313" cy="1684428"/>
            <a:chOff x="3552" y="1344"/>
            <a:chExt cx="128" cy="143"/>
          </a:xfrm>
        </p:grpSpPr>
        <p:sp>
          <p:nvSpPr>
            <p:cNvPr id="7200" name="AutoShape 74"/>
            <p:cNvSpPr>
              <a:spLocks noChangeAspect="1" noChangeArrowheads="1" noTextEdit="1"/>
            </p:cNvSpPr>
            <p:nvPr/>
          </p:nvSpPr>
          <p:spPr bwMode="auto">
            <a:xfrm>
              <a:off x="3552" y="1344"/>
              <a:ext cx="128"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prstClr val="black"/>
                </a:solidFill>
              </a:endParaRPr>
            </a:p>
          </p:txBody>
        </p:sp>
        <p:sp>
          <p:nvSpPr>
            <p:cNvPr id="7201" name="Freeform 75"/>
            <p:cNvSpPr>
              <a:spLocks/>
            </p:cNvSpPr>
            <p:nvPr/>
          </p:nvSpPr>
          <p:spPr bwMode="auto">
            <a:xfrm>
              <a:off x="3558" y="1350"/>
              <a:ext cx="114" cy="126"/>
            </a:xfrm>
            <a:custGeom>
              <a:avLst/>
              <a:gdLst>
                <a:gd name="T0" fmla="*/ 0 w 19"/>
                <a:gd name="T1" fmla="*/ 0 h 21"/>
                <a:gd name="T2" fmla="*/ 132192 w 19"/>
                <a:gd name="T3" fmla="*/ 116640 h 21"/>
                <a:gd name="T4" fmla="*/ 147744 w 19"/>
                <a:gd name="T5" fmla="*/ 108864 h 21"/>
                <a:gd name="T6" fmla="*/ 139968 w 19"/>
                <a:gd name="T7" fmla="*/ 163296 h 21"/>
                <a:gd name="T8" fmla="*/ 93312 w 19"/>
                <a:gd name="T9" fmla="*/ 124416 h 21"/>
                <a:gd name="T10" fmla="*/ 116640 w 19"/>
                <a:gd name="T11" fmla="*/ 116640 h 21"/>
                <a:gd name="T12" fmla="*/ 7776 w 19"/>
                <a:gd name="T13" fmla="*/ 54432 h 21"/>
                <a:gd name="T14" fmla="*/ 0 w 19"/>
                <a:gd name="T15" fmla="*/ 0 h 21"/>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21"/>
                <a:gd name="T26" fmla="*/ 19 w 19"/>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21">
                  <a:moveTo>
                    <a:pt x="0" y="0"/>
                  </a:moveTo>
                  <a:cubicBezTo>
                    <a:pt x="5" y="2"/>
                    <a:pt x="10" y="3"/>
                    <a:pt x="17" y="15"/>
                  </a:cubicBezTo>
                  <a:cubicBezTo>
                    <a:pt x="17" y="15"/>
                    <a:pt x="18" y="14"/>
                    <a:pt x="19" y="14"/>
                  </a:cubicBezTo>
                  <a:cubicBezTo>
                    <a:pt x="18" y="16"/>
                    <a:pt x="18" y="18"/>
                    <a:pt x="18" y="21"/>
                  </a:cubicBezTo>
                  <a:cubicBezTo>
                    <a:pt x="16" y="19"/>
                    <a:pt x="14" y="17"/>
                    <a:pt x="12" y="16"/>
                  </a:cubicBezTo>
                  <a:cubicBezTo>
                    <a:pt x="13" y="16"/>
                    <a:pt x="14" y="16"/>
                    <a:pt x="15" y="15"/>
                  </a:cubicBezTo>
                  <a:cubicBezTo>
                    <a:pt x="9" y="8"/>
                    <a:pt x="5" y="8"/>
                    <a:pt x="1" y="7"/>
                  </a:cubicBezTo>
                  <a:cubicBezTo>
                    <a:pt x="1" y="5"/>
                    <a:pt x="1" y="3"/>
                    <a:pt x="0" y="0"/>
                  </a:cubicBezTo>
                </a:path>
              </a:pathLst>
            </a:custGeom>
            <a:solidFill>
              <a:srgbClr val="0000FF"/>
            </a:solidFill>
            <a:ln w="0">
              <a:solidFill>
                <a:srgbClr val="25221E"/>
              </a:solidFill>
              <a:round/>
              <a:headEnd/>
              <a:tailEnd/>
            </a:ln>
          </p:spPr>
          <p:txBody>
            <a:bodyPr/>
            <a:lstStyle/>
            <a:p>
              <a:pPr eaLnBrk="0" hangingPunct="0"/>
              <a:endParaRPr lang="vi-VN" sz="3200" b="1">
                <a:solidFill>
                  <a:prstClr val="black"/>
                </a:solidFill>
              </a:endParaRPr>
            </a:p>
          </p:txBody>
        </p:sp>
      </p:grpSp>
      <p:sp>
        <p:nvSpPr>
          <p:cNvPr id="7202" name="Line 77"/>
          <p:cNvSpPr>
            <a:spLocks noChangeShapeType="1"/>
          </p:cNvSpPr>
          <p:nvPr/>
        </p:nvSpPr>
        <p:spPr bwMode="auto">
          <a:xfrm>
            <a:off x="3351927" y="5486400"/>
            <a:ext cx="609441"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7203" name="Line 78"/>
          <p:cNvSpPr>
            <a:spLocks noChangeShapeType="1"/>
          </p:cNvSpPr>
          <p:nvPr/>
        </p:nvSpPr>
        <p:spPr bwMode="auto">
          <a:xfrm>
            <a:off x="3351927" y="4953000"/>
            <a:ext cx="609441" cy="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nvGrpSpPr>
          <p:cNvPr id="7204" name="Group 79"/>
          <p:cNvGrpSpPr>
            <a:grpSpLocks/>
          </p:cNvGrpSpPr>
          <p:nvPr/>
        </p:nvGrpSpPr>
        <p:grpSpPr bwMode="auto">
          <a:xfrm>
            <a:off x="3453500" y="5562600"/>
            <a:ext cx="304721" cy="228600"/>
            <a:chOff x="2592" y="2784"/>
            <a:chExt cx="192" cy="192"/>
          </a:xfrm>
        </p:grpSpPr>
        <p:sp>
          <p:nvSpPr>
            <p:cNvPr id="7205" name="AutoShape 80"/>
            <p:cNvSpPr>
              <a:spLocks noChangeArrowheads="1"/>
            </p:cNvSpPr>
            <p:nvPr/>
          </p:nvSpPr>
          <p:spPr bwMode="auto">
            <a:xfrm>
              <a:off x="2592" y="2784"/>
              <a:ext cx="192" cy="144"/>
            </a:xfrm>
            <a:prstGeom prst="wave">
              <a:avLst>
                <a:gd name="adj1" fmla="val 13005"/>
                <a:gd name="adj2" fmla="val 0"/>
              </a:avLst>
            </a:prstGeom>
            <a:solidFill>
              <a:srgbClr val="FF3300"/>
            </a:solidFill>
            <a:ln w="9525">
              <a:solidFill>
                <a:srgbClr val="000000"/>
              </a:solidFill>
              <a:round/>
              <a:headEnd/>
              <a:tailEnd/>
            </a:ln>
          </p:spPr>
          <p:txBody>
            <a:bodyPr wrap="none" anchor="ctr"/>
            <a:lstStyle/>
            <a:p>
              <a:pPr eaLnBrk="0" hangingPunct="0"/>
              <a:endParaRPr lang="vi-VN" sz="3200" b="1">
                <a:solidFill>
                  <a:prstClr val="black"/>
                </a:solidFill>
              </a:endParaRPr>
            </a:p>
          </p:txBody>
        </p:sp>
        <p:sp>
          <p:nvSpPr>
            <p:cNvPr id="7206" name="Line 81"/>
            <p:cNvSpPr>
              <a:spLocks noChangeShapeType="1"/>
            </p:cNvSpPr>
            <p:nvPr/>
          </p:nvSpPr>
          <p:spPr bwMode="auto">
            <a:xfrm>
              <a:off x="2592" y="2784"/>
              <a:ext cx="0" cy="19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spTree>
    <p:extLst>
      <p:ext uri="{BB962C8B-B14F-4D97-AF65-F5344CB8AC3E}">
        <p14:creationId xmlns:p14="http://schemas.microsoft.com/office/powerpoint/2010/main" val="3130384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repeatCount="3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repeatCount="300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repeatCount="3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repeatCount="300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repeatCount="300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repeatCount="300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repeatCount="300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Quân Thanh tiến vào Thăng Long (178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212" y="228600"/>
            <a:ext cx="9525000" cy="53530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79612" y="5867400"/>
            <a:ext cx="7620000" cy="461665"/>
          </a:xfrm>
          <a:prstGeom prst="rect">
            <a:avLst/>
          </a:prstGeom>
          <a:noFill/>
        </p:spPr>
        <p:txBody>
          <a:bodyPr wrap="square" rtlCol="0">
            <a:spAutoFit/>
          </a:bodyPr>
          <a:lstStyle/>
          <a:p>
            <a:pPr algn="ctr"/>
            <a:r>
              <a:rPr lang="en-US" sz="2400" dirty="0" smtClean="0"/>
              <a:t>QUÂN THANH TIẾN VÀO THĂNG LONG</a:t>
            </a:r>
            <a:endParaRPr lang="en-US" sz="2400" dirty="0"/>
          </a:p>
        </p:txBody>
      </p:sp>
    </p:spTree>
    <p:extLst>
      <p:ext uri="{BB962C8B-B14F-4D97-AF65-F5344CB8AC3E}">
        <p14:creationId xmlns:p14="http://schemas.microsoft.com/office/powerpoint/2010/main" val="31728883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7" descr="Luoc Da Xo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00013"/>
            <a:ext cx="5711396" cy="67579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243" name="Freeform 9"/>
          <p:cNvSpPr>
            <a:spLocks/>
          </p:cNvSpPr>
          <p:nvPr/>
        </p:nvSpPr>
        <p:spPr bwMode="auto">
          <a:xfrm>
            <a:off x="3214381" y="4941889"/>
            <a:ext cx="672925" cy="574675"/>
          </a:xfrm>
          <a:custGeom>
            <a:avLst/>
            <a:gdLst>
              <a:gd name="T0" fmla="*/ 2147483647 w 432"/>
              <a:gd name="T1" fmla="*/ 2147483647 h 384"/>
              <a:gd name="T2" fmla="*/ 2147483647 w 432"/>
              <a:gd name="T3" fmla="*/ 2147483647 h 384"/>
              <a:gd name="T4" fmla="*/ 0 w 432"/>
              <a:gd name="T5" fmla="*/ 0 h 384"/>
              <a:gd name="T6" fmla="*/ 0 60000 65536"/>
              <a:gd name="T7" fmla="*/ 0 60000 65536"/>
              <a:gd name="T8" fmla="*/ 0 60000 65536"/>
              <a:gd name="T9" fmla="*/ 0 w 432"/>
              <a:gd name="T10" fmla="*/ 0 h 384"/>
              <a:gd name="T11" fmla="*/ 432 w 432"/>
              <a:gd name="T12" fmla="*/ 384 h 384"/>
            </a:gdLst>
            <a:ahLst/>
            <a:cxnLst>
              <a:cxn ang="T6">
                <a:pos x="T0" y="T1"/>
              </a:cxn>
              <a:cxn ang="T7">
                <a:pos x="T2" y="T3"/>
              </a:cxn>
              <a:cxn ang="T8">
                <a:pos x="T4" y="T5"/>
              </a:cxn>
            </a:cxnLst>
            <a:rect l="T9" t="T10" r="T11" b="T12"/>
            <a:pathLst>
              <a:path w="432" h="384">
                <a:moveTo>
                  <a:pt x="432" y="384"/>
                </a:moveTo>
                <a:cubicBezTo>
                  <a:pt x="324" y="296"/>
                  <a:pt x="216" y="208"/>
                  <a:pt x="144" y="144"/>
                </a:cubicBezTo>
                <a:cubicBezTo>
                  <a:pt x="72" y="80"/>
                  <a:pt x="36" y="40"/>
                  <a:pt x="0" y="0"/>
                </a:cubicBezTo>
              </a:path>
            </a:pathLst>
          </a:custGeom>
          <a:noFill/>
          <a:ln w="76200">
            <a:solidFill>
              <a:srgbClr val="FF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0244" name="Picture 14" descr="DSC022091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3571" y="5949950"/>
            <a:ext cx="1472816"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5" name="Group 16"/>
          <p:cNvGrpSpPr>
            <a:grpSpLocks/>
          </p:cNvGrpSpPr>
          <p:nvPr/>
        </p:nvGrpSpPr>
        <p:grpSpPr bwMode="auto">
          <a:xfrm>
            <a:off x="3502172" y="3357563"/>
            <a:ext cx="406294" cy="304800"/>
            <a:chOff x="2592" y="2784"/>
            <a:chExt cx="192" cy="192"/>
          </a:xfrm>
        </p:grpSpPr>
        <p:sp>
          <p:nvSpPr>
            <p:cNvPr id="10264" name="AutoShape 17"/>
            <p:cNvSpPr>
              <a:spLocks noChangeArrowheads="1"/>
            </p:cNvSpPr>
            <p:nvPr/>
          </p:nvSpPr>
          <p:spPr bwMode="auto">
            <a:xfrm>
              <a:off x="2592" y="2784"/>
              <a:ext cx="192" cy="144"/>
            </a:xfrm>
            <a:prstGeom prst="wave">
              <a:avLst>
                <a:gd name="adj1" fmla="val 13005"/>
                <a:gd name="adj2" fmla="val 0"/>
              </a:avLst>
            </a:prstGeom>
            <a:solidFill>
              <a:srgbClr val="FF0000"/>
            </a:solidFill>
            <a:ln w="9525">
              <a:solidFill>
                <a:srgbClr val="FF0000"/>
              </a:solidFill>
              <a:round/>
              <a:headEnd/>
              <a:tailEnd/>
            </a:ln>
          </p:spPr>
          <p:txBody>
            <a:bodyPr wrap="none" anchor="ctr"/>
            <a:lstStyle/>
            <a:p>
              <a:endParaRPr lang="en-US"/>
            </a:p>
          </p:txBody>
        </p:sp>
        <p:sp>
          <p:nvSpPr>
            <p:cNvPr id="10265" name="Line 18"/>
            <p:cNvSpPr>
              <a:spLocks noChangeShapeType="1"/>
            </p:cNvSpPr>
            <p:nvPr/>
          </p:nvSpPr>
          <p:spPr bwMode="auto">
            <a:xfrm>
              <a:off x="2592" y="2784"/>
              <a:ext cx="0" cy="19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246" name="Group 19"/>
          <p:cNvGrpSpPr>
            <a:grpSpLocks/>
          </p:cNvGrpSpPr>
          <p:nvPr/>
        </p:nvGrpSpPr>
        <p:grpSpPr bwMode="auto">
          <a:xfrm>
            <a:off x="5142161" y="6000750"/>
            <a:ext cx="480359" cy="431800"/>
            <a:chOff x="2559" y="2784"/>
            <a:chExt cx="192" cy="192"/>
          </a:xfrm>
        </p:grpSpPr>
        <p:sp>
          <p:nvSpPr>
            <p:cNvPr id="10262" name="AutoShape 20"/>
            <p:cNvSpPr>
              <a:spLocks noChangeArrowheads="1"/>
            </p:cNvSpPr>
            <p:nvPr/>
          </p:nvSpPr>
          <p:spPr bwMode="auto">
            <a:xfrm>
              <a:off x="2559" y="2784"/>
              <a:ext cx="192" cy="144"/>
            </a:xfrm>
            <a:prstGeom prst="wave">
              <a:avLst>
                <a:gd name="adj1" fmla="val 13005"/>
                <a:gd name="adj2" fmla="val 0"/>
              </a:avLst>
            </a:prstGeom>
            <a:solidFill>
              <a:srgbClr val="FF0000"/>
            </a:solidFill>
            <a:ln w="9525">
              <a:solidFill>
                <a:srgbClr val="000000"/>
              </a:solidFill>
              <a:round/>
              <a:headEnd/>
              <a:tailEnd/>
            </a:ln>
          </p:spPr>
          <p:txBody>
            <a:bodyPr wrap="none" anchor="ctr"/>
            <a:lstStyle/>
            <a:p>
              <a:endParaRPr lang="en-US"/>
            </a:p>
          </p:txBody>
        </p:sp>
        <p:sp>
          <p:nvSpPr>
            <p:cNvPr id="10263" name="Line 21"/>
            <p:cNvSpPr>
              <a:spLocks noChangeShapeType="1"/>
            </p:cNvSpPr>
            <p:nvPr/>
          </p:nvSpPr>
          <p:spPr bwMode="auto">
            <a:xfrm>
              <a:off x="2559" y="2784"/>
              <a:ext cx="0" cy="19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0247" name="Oval 24"/>
          <p:cNvSpPr>
            <a:spLocks noChangeArrowheads="1"/>
          </p:cNvSpPr>
          <p:nvPr/>
        </p:nvSpPr>
        <p:spPr bwMode="auto">
          <a:xfrm>
            <a:off x="4655454" y="6308725"/>
            <a:ext cx="203147" cy="152400"/>
          </a:xfrm>
          <a:prstGeom prst="ellipse">
            <a:avLst/>
          </a:prstGeom>
          <a:solidFill>
            <a:schemeClr val="accent1"/>
          </a:solidFill>
          <a:ln w="9525">
            <a:solidFill>
              <a:schemeClr val="tx1"/>
            </a:solidFill>
            <a:round/>
            <a:headEnd/>
            <a:tailEnd/>
          </a:ln>
        </p:spPr>
        <p:txBody>
          <a:bodyPr wrap="none" anchor="ctr"/>
          <a:lstStyle/>
          <a:p>
            <a:pPr algn="ctr"/>
            <a:endParaRPr lang="en-US">
              <a:latin typeface="Times New Roman" pitchFamily="18" charset="0"/>
            </a:endParaRPr>
          </a:p>
        </p:txBody>
      </p:sp>
      <p:sp>
        <p:nvSpPr>
          <p:cNvPr id="10248" name="Oval 25"/>
          <p:cNvSpPr>
            <a:spLocks noChangeArrowheads="1"/>
          </p:cNvSpPr>
          <p:nvPr/>
        </p:nvSpPr>
        <p:spPr bwMode="auto">
          <a:xfrm>
            <a:off x="3023930" y="3716338"/>
            <a:ext cx="203147" cy="152400"/>
          </a:xfrm>
          <a:prstGeom prst="ellipse">
            <a:avLst/>
          </a:prstGeom>
          <a:solidFill>
            <a:schemeClr val="accent1"/>
          </a:solidFill>
          <a:ln w="9525">
            <a:solidFill>
              <a:schemeClr val="tx1"/>
            </a:solidFill>
            <a:round/>
            <a:headEnd/>
            <a:tailEnd/>
          </a:ln>
        </p:spPr>
        <p:txBody>
          <a:bodyPr wrap="none" anchor="ctr"/>
          <a:lstStyle/>
          <a:p>
            <a:pPr algn="ctr"/>
            <a:endParaRPr lang="en-US">
              <a:latin typeface="Times New Roman" pitchFamily="18" charset="0"/>
            </a:endParaRPr>
          </a:p>
        </p:txBody>
      </p:sp>
      <p:sp>
        <p:nvSpPr>
          <p:cNvPr id="10249" name="Freeform 9"/>
          <p:cNvSpPr>
            <a:spLocks/>
          </p:cNvSpPr>
          <p:nvPr/>
        </p:nvSpPr>
        <p:spPr bwMode="auto">
          <a:xfrm rot="1091081">
            <a:off x="3789964" y="5661026"/>
            <a:ext cx="960716" cy="576263"/>
          </a:xfrm>
          <a:custGeom>
            <a:avLst/>
            <a:gdLst>
              <a:gd name="T0" fmla="*/ 2147483647 w 432"/>
              <a:gd name="T1" fmla="*/ 2147483647 h 384"/>
              <a:gd name="T2" fmla="*/ 2147483647 w 432"/>
              <a:gd name="T3" fmla="*/ 2147483647 h 384"/>
              <a:gd name="T4" fmla="*/ 0 w 432"/>
              <a:gd name="T5" fmla="*/ 0 h 384"/>
              <a:gd name="T6" fmla="*/ 0 60000 65536"/>
              <a:gd name="T7" fmla="*/ 0 60000 65536"/>
              <a:gd name="T8" fmla="*/ 0 60000 65536"/>
              <a:gd name="T9" fmla="*/ 0 w 432"/>
              <a:gd name="T10" fmla="*/ 0 h 384"/>
              <a:gd name="T11" fmla="*/ 432 w 432"/>
              <a:gd name="T12" fmla="*/ 384 h 384"/>
            </a:gdLst>
            <a:ahLst/>
            <a:cxnLst>
              <a:cxn ang="T6">
                <a:pos x="T0" y="T1"/>
              </a:cxn>
              <a:cxn ang="T7">
                <a:pos x="T2" y="T3"/>
              </a:cxn>
              <a:cxn ang="T8">
                <a:pos x="T4" y="T5"/>
              </a:cxn>
            </a:cxnLst>
            <a:rect l="T9" t="T10" r="T11" b="T12"/>
            <a:pathLst>
              <a:path w="432" h="384">
                <a:moveTo>
                  <a:pt x="432" y="384"/>
                </a:moveTo>
                <a:cubicBezTo>
                  <a:pt x="324" y="296"/>
                  <a:pt x="216" y="208"/>
                  <a:pt x="144" y="144"/>
                </a:cubicBezTo>
                <a:cubicBezTo>
                  <a:pt x="72" y="80"/>
                  <a:pt x="36" y="40"/>
                  <a:pt x="0" y="0"/>
                </a:cubicBezTo>
              </a:path>
            </a:pathLst>
          </a:custGeom>
          <a:noFill/>
          <a:ln w="76200">
            <a:solidFill>
              <a:srgbClr val="FF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50" name="Freeform 9"/>
          <p:cNvSpPr>
            <a:spLocks/>
          </p:cNvSpPr>
          <p:nvPr/>
        </p:nvSpPr>
        <p:spPr bwMode="auto">
          <a:xfrm rot="3120826">
            <a:off x="3043192" y="3960097"/>
            <a:ext cx="363538" cy="596745"/>
          </a:xfrm>
          <a:custGeom>
            <a:avLst/>
            <a:gdLst>
              <a:gd name="T0" fmla="*/ 2147483647 w 432"/>
              <a:gd name="T1" fmla="*/ 2147483647 h 384"/>
              <a:gd name="T2" fmla="*/ 2147483647 w 432"/>
              <a:gd name="T3" fmla="*/ 2147483647 h 384"/>
              <a:gd name="T4" fmla="*/ 0 w 432"/>
              <a:gd name="T5" fmla="*/ 0 h 384"/>
              <a:gd name="T6" fmla="*/ 0 60000 65536"/>
              <a:gd name="T7" fmla="*/ 0 60000 65536"/>
              <a:gd name="T8" fmla="*/ 0 60000 65536"/>
              <a:gd name="T9" fmla="*/ 0 w 432"/>
              <a:gd name="T10" fmla="*/ 0 h 384"/>
              <a:gd name="T11" fmla="*/ 432 w 432"/>
              <a:gd name="T12" fmla="*/ 384 h 384"/>
            </a:gdLst>
            <a:ahLst/>
            <a:cxnLst>
              <a:cxn ang="T6">
                <a:pos x="T0" y="T1"/>
              </a:cxn>
              <a:cxn ang="T7">
                <a:pos x="T2" y="T3"/>
              </a:cxn>
              <a:cxn ang="T8">
                <a:pos x="T4" y="T5"/>
              </a:cxn>
            </a:cxnLst>
            <a:rect l="T9" t="T10" r="T11" b="T12"/>
            <a:pathLst>
              <a:path w="432" h="384">
                <a:moveTo>
                  <a:pt x="432" y="384"/>
                </a:moveTo>
                <a:cubicBezTo>
                  <a:pt x="324" y="296"/>
                  <a:pt x="216" y="208"/>
                  <a:pt x="144" y="144"/>
                </a:cubicBezTo>
                <a:cubicBezTo>
                  <a:pt x="72" y="80"/>
                  <a:pt x="36" y="40"/>
                  <a:pt x="0" y="0"/>
                </a:cubicBezTo>
              </a:path>
            </a:pathLst>
          </a:custGeom>
          <a:solidFill>
            <a:srgbClr val="FF0000"/>
          </a:solidFill>
          <a:ln w="76200">
            <a:solidFill>
              <a:srgbClr val="FF0000"/>
            </a:solidFill>
            <a:round/>
            <a:headEnd/>
            <a:tailEnd type="stealth" w="med" len="med"/>
          </a:ln>
        </p:spPr>
        <p:txBody>
          <a:bodyPr rot="10800000" vert="eaVert"/>
          <a:lstStyle/>
          <a:p>
            <a:endParaRPr lang="en-US">
              <a:solidFill>
                <a:srgbClr val="FF0000"/>
              </a:solidFill>
            </a:endParaRPr>
          </a:p>
        </p:txBody>
      </p:sp>
      <p:sp>
        <p:nvSpPr>
          <p:cNvPr id="10256" name="Text Box 32"/>
          <p:cNvSpPr txBox="1">
            <a:spLocks noChangeArrowheads="1"/>
          </p:cNvSpPr>
          <p:nvPr/>
        </p:nvSpPr>
        <p:spPr bwMode="auto">
          <a:xfrm>
            <a:off x="5999189" y="4652963"/>
            <a:ext cx="61896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a:p>
        </p:txBody>
      </p:sp>
      <p:pic>
        <p:nvPicPr>
          <p:cNvPr id="10258" name="Picture 56" descr="DSC02209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7663" y="4652964"/>
            <a:ext cx="1187141"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9" name="Freeform 58"/>
          <p:cNvSpPr>
            <a:spLocks/>
          </p:cNvSpPr>
          <p:nvPr/>
        </p:nvSpPr>
        <p:spPr bwMode="auto">
          <a:xfrm>
            <a:off x="3694738" y="4941889"/>
            <a:ext cx="1343734" cy="1366837"/>
          </a:xfrm>
          <a:custGeom>
            <a:avLst/>
            <a:gdLst>
              <a:gd name="T0" fmla="*/ 2147483647 w 912"/>
              <a:gd name="T1" fmla="*/ 2147483647 h 1056"/>
              <a:gd name="T2" fmla="*/ 2147483647 w 912"/>
              <a:gd name="T3" fmla="*/ 2147483647 h 1056"/>
              <a:gd name="T4" fmla="*/ 0 w 912"/>
              <a:gd name="T5" fmla="*/ 0 h 1056"/>
              <a:gd name="T6" fmla="*/ 0 60000 65536"/>
              <a:gd name="T7" fmla="*/ 0 60000 65536"/>
              <a:gd name="T8" fmla="*/ 0 60000 65536"/>
              <a:gd name="T9" fmla="*/ 0 w 912"/>
              <a:gd name="T10" fmla="*/ 0 h 1056"/>
              <a:gd name="T11" fmla="*/ 912 w 912"/>
              <a:gd name="T12" fmla="*/ 1056 h 1056"/>
            </a:gdLst>
            <a:ahLst/>
            <a:cxnLst>
              <a:cxn ang="T6">
                <a:pos x="T0" y="T1"/>
              </a:cxn>
              <a:cxn ang="T7">
                <a:pos x="T2" y="T3"/>
              </a:cxn>
              <a:cxn ang="T8">
                <a:pos x="T4" y="T5"/>
              </a:cxn>
            </a:cxnLst>
            <a:rect l="T9" t="T10" r="T11" b="T12"/>
            <a:pathLst>
              <a:path w="912" h="1056">
                <a:moveTo>
                  <a:pt x="912" y="1056"/>
                </a:moveTo>
                <a:cubicBezTo>
                  <a:pt x="844" y="832"/>
                  <a:pt x="776" y="608"/>
                  <a:pt x="624" y="432"/>
                </a:cubicBezTo>
                <a:cubicBezTo>
                  <a:pt x="472" y="256"/>
                  <a:pt x="236" y="128"/>
                  <a:pt x="0" y="0"/>
                </a:cubicBezTo>
              </a:path>
            </a:pathLst>
          </a:custGeom>
          <a:noFill/>
          <a:ln w="101600">
            <a:solidFill>
              <a:srgbClr val="FF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 name="Rectangle 1"/>
          <p:cNvSpPr/>
          <p:nvPr/>
        </p:nvSpPr>
        <p:spPr>
          <a:xfrm>
            <a:off x="5789692" y="5523697"/>
            <a:ext cx="5688118" cy="954107"/>
          </a:xfrm>
          <a:prstGeom prst="rect">
            <a:avLst/>
          </a:prstGeom>
        </p:spPr>
        <p:txBody>
          <a:bodyPr wrap="square">
            <a:spAutoFit/>
          </a:bodyPr>
          <a:lstStyle/>
          <a:p>
            <a:pPr algn="ctr"/>
            <a:r>
              <a:rPr lang="vi-VN" sz="2800" b="1" dirty="0" smtClean="0">
                <a:latin typeface="Times New Roman" pitchFamily="18" charset="0"/>
                <a:cs typeface="Times New Roman" pitchFamily="18" charset="0"/>
              </a:rPr>
              <a:t>Lược đồ Quang Trung tiến quân ra Bắc</a:t>
            </a: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659676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608012" y="1431647"/>
            <a:ext cx="4191000" cy="1752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buFont typeface="Arial" charset="0"/>
              <a:buChar char="•"/>
            </a:pPr>
            <a:r>
              <a:rPr lang="en-US" sz="2600" b="1" dirty="0" err="1" smtClean="0">
                <a:solidFill>
                  <a:srgbClr val="FF3300"/>
                </a:solidFill>
                <a:latin typeface="+mj-lt"/>
                <a:cs typeface="Times New Roman" pitchFamily="18" charset="0"/>
              </a:rPr>
              <a:t>Câu</a:t>
            </a:r>
            <a:r>
              <a:rPr lang="en-US" sz="2600" b="1" dirty="0" smtClean="0">
                <a:solidFill>
                  <a:srgbClr val="FF3300"/>
                </a:solidFill>
                <a:latin typeface="+mj-lt"/>
                <a:cs typeface="Times New Roman" pitchFamily="18" charset="0"/>
              </a:rPr>
              <a:t> </a:t>
            </a:r>
            <a:r>
              <a:rPr lang="en-US" sz="2600" b="1" dirty="0" err="1" smtClean="0">
                <a:solidFill>
                  <a:srgbClr val="FF3300"/>
                </a:solidFill>
                <a:latin typeface="+mj-lt"/>
                <a:cs typeface="Times New Roman" pitchFamily="18" charset="0"/>
              </a:rPr>
              <a:t>hỏi</a:t>
            </a:r>
            <a:r>
              <a:rPr lang="en-US" sz="2600" b="1" dirty="0" smtClean="0">
                <a:solidFill>
                  <a:srgbClr val="FF3300"/>
                </a:solidFill>
                <a:latin typeface="+mj-lt"/>
                <a:cs typeface="Times New Roman" pitchFamily="18" charset="0"/>
              </a:rPr>
              <a:t> 1</a:t>
            </a:r>
          </a:p>
          <a:p>
            <a:pPr algn="just">
              <a:buFont typeface="Arial" charset="0"/>
              <a:buChar char="•"/>
            </a:pPr>
            <a:r>
              <a:rPr lang="en-US" sz="2400" b="1" dirty="0" err="1" smtClean="0">
                <a:solidFill>
                  <a:srgbClr val="00B050"/>
                </a:solidFill>
                <a:latin typeface="+mj-lt"/>
                <a:cs typeface="Times New Roman" pitchFamily="18" charset="0"/>
              </a:rPr>
              <a:t>Việc</a:t>
            </a:r>
            <a:r>
              <a:rPr lang="en-US" sz="2400" b="1" dirty="0" smtClean="0">
                <a:solidFill>
                  <a:srgbClr val="00B050"/>
                </a:solidFill>
                <a:latin typeface="+mj-lt"/>
                <a:cs typeface="Times New Roman" pitchFamily="18" charset="0"/>
              </a:rPr>
              <a:t> </a:t>
            </a:r>
            <a:r>
              <a:rPr lang="en-US" sz="2400" b="1" dirty="0" err="1" smtClean="0">
                <a:solidFill>
                  <a:srgbClr val="00B050"/>
                </a:solidFill>
                <a:latin typeface="+mj-lt"/>
                <a:cs typeface="Times New Roman" pitchFamily="18" charset="0"/>
              </a:rPr>
              <a:t>Nguyễn</a:t>
            </a:r>
            <a:r>
              <a:rPr lang="en-US" sz="2400" b="1" dirty="0" smtClean="0">
                <a:solidFill>
                  <a:srgbClr val="00B050"/>
                </a:solidFill>
                <a:latin typeface="+mj-lt"/>
                <a:cs typeface="Times New Roman" pitchFamily="18" charset="0"/>
              </a:rPr>
              <a:t> </a:t>
            </a:r>
            <a:r>
              <a:rPr lang="en-US" sz="2400" b="1" dirty="0" err="1" smtClean="0">
                <a:solidFill>
                  <a:srgbClr val="00B050"/>
                </a:solidFill>
                <a:latin typeface="+mj-lt"/>
                <a:cs typeface="Times New Roman" pitchFamily="18" charset="0"/>
              </a:rPr>
              <a:t>Huệ</a:t>
            </a:r>
            <a:r>
              <a:rPr lang="en-US" sz="2400" b="1" dirty="0" smtClean="0">
                <a:solidFill>
                  <a:srgbClr val="00B050"/>
                </a:solidFill>
                <a:latin typeface="+mj-lt"/>
                <a:cs typeface="Times New Roman" pitchFamily="18" charset="0"/>
              </a:rPr>
              <a:t> </a:t>
            </a:r>
            <a:r>
              <a:rPr lang="en-US" sz="2400" b="1" dirty="0" err="1" smtClean="0">
                <a:solidFill>
                  <a:srgbClr val="00B050"/>
                </a:solidFill>
                <a:latin typeface="+mj-lt"/>
                <a:cs typeface="Times New Roman" pitchFamily="18" charset="0"/>
              </a:rPr>
              <a:t>lên</a:t>
            </a:r>
            <a:r>
              <a:rPr lang="en-US" sz="2400" b="1" dirty="0" smtClean="0">
                <a:solidFill>
                  <a:srgbClr val="00B050"/>
                </a:solidFill>
                <a:latin typeface="+mj-lt"/>
                <a:cs typeface="Times New Roman" pitchFamily="18" charset="0"/>
              </a:rPr>
              <a:t> </a:t>
            </a:r>
            <a:r>
              <a:rPr lang="en-US" sz="2400" b="1" dirty="0" err="1" smtClean="0">
                <a:solidFill>
                  <a:srgbClr val="00B050"/>
                </a:solidFill>
                <a:latin typeface="+mj-lt"/>
                <a:cs typeface="Times New Roman" pitchFamily="18" charset="0"/>
              </a:rPr>
              <a:t>ngôi</a:t>
            </a:r>
            <a:r>
              <a:rPr lang="en-US" sz="2400" b="1" dirty="0" smtClean="0">
                <a:solidFill>
                  <a:srgbClr val="00B050"/>
                </a:solidFill>
                <a:latin typeface="+mj-lt"/>
                <a:cs typeface="Times New Roman" pitchFamily="18" charset="0"/>
              </a:rPr>
              <a:t> </a:t>
            </a:r>
            <a:r>
              <a:rPr lang="en-US" sz="2400" b="1" dirty="0" err="1" smtClean="0">
                <a:solidFill>
                  <a:srgbClr val="00B050"/>
                </a:solidFill>
                <a:latin typeface="+mj-lt"/>
                <a:cs typeface="Times New Roman" pitchFamily="18" charset="0"/>
              </a:rPr>
              <a:t>hoàng</a:t>
            </a:r>
            <a:r>
              <a:rPr lang="en-US" sz="2400" b="1" dirty="0" smtClean="0">
                <a:solidFill>
                  <a:srgbClr val="00B050"/>
                </a:solidFill>
                <a:latin typeface="+mj-lt"/>
                <a:cs typeface="Times New Roman" pitchFamily="18" charset="0"/>
              </a:rPr>
              <a:t> </a:t>
            </a:r>
            <a:r>
              <a:rPr lang="en-US" sz="2400" b="1" dirty="0" err="1" smtClean="0">
                <a:solidFill>
                  <a:srgbClr val="00B050"/>
                </a:solidFill>
                <a:latin typeface="+mj-lt"/>
                <a:cs typeface="Times New Roman" pitchFamily="18" charset="0"/>
              </a:rPr>
              <a:t>Đế</a:t>
            </a:r>
            <a:r>
              <a:rPr lang="en-US" sz="2400" b="1" dirty="0" smtClean="0">
                <a:solidFill>
                  <a:srgbClr val="00B050"/>
                </a:solidFill>
                <a:latin typeface="+mj-lt"/>
                <a:cs typeface="Times New Roman" pitchFamily="18" charset="0"/>
              </a:rPr>
              <a:t> </a:t>
            </a:r>
            <a:r>
              <a:rPr lang="en-US" sz="2400" b="1" dirty="0" err="1" smtClean="0">
                <a:solidFill>
                  <a:srgbClr val="00B050"/>
                </a:solidFill>
                <a:latin typeface="+mj-lt"/>
                <a:cs typeface="Times New Roman" pitchFamily="18" charset="0"/>
              </a:rPr>
              <a:t>có</a:t>
            </a:r>
            <a:r>
              <a:rPr lang="en-US" sz="2400" b="1" dirty="0" smtClean="0">
                <a:solidFill>
                  <a:srgbClr val="00B050"/>
                </a:solidFill>
                <a:latin typeface="+mj-lt"/>
                <a:cs typeface="Times New Roman" pitchFamily="18" charset="0"/>
              </a:rPr>
              <a:t> ý </a:t>
            </a:r>
            <a:r>
              <a:rPr lang="en-US" sz="2400" b="1" dirty="0" err="1" smtClean="0">
                <a:solidFill>
                  <a:srgbClr val="00B050"/>
                </a:solidFill>
                <a:latin typeface="+mj-lt"/>
                <a:cs typeface="Times New Roman" pitchFamily="18" charset="0"/>
              </a:rPr>
              <a:t>nghĩa</a:t>
            </a:r>
            <a:r>
              <a:rPr lang="en-US" sz="2400" b="1" dirty="0" smtClean="0">
                <a:solidFill>
                  <a:srgbClr val="00B050"/>
                </a:solidFill>
                <a:latin typeface="+mj-lt"/>
                <a:cs typeface="Times New Roman" pitchFamily="18" charset="0"/>
              </a:rPr>
              <a:t> </a:t>
            </a:r>
            <a:r>
              <a:rPr lang="en-US" sz="2400" b="1" dirty="0" err="1" smtClean="0">
                <a:solidFill>
                  <a:srgbClr val="00B050"/>
                </a:solidFill>
                <a:latin typeface="+mj-lt"/>
                <a:cs typeface="Times New Roman" pitchFamily="18" charset="0"/>
              </a:rPr>
              <a:t>gì</a:t>
            </a:r>
            <a:r>
              <a:rPr lang="en-US" sz="2400" b="1" dirty="0" smtClean="0">
                <a:solidFill>
                  <a:srgbClr val="00B050"/>
                </a:solidFill>
                <a:latin typeface="+mj-lt"/>
                <a:cs typeface="Times New Roman" pitchFamily="18" charset="0"/>
              </a:rPr>
              <a:t>?</a:t>
            </a:r>
            <a:endParaRPr lang="en-US" sz="2400" b="1" dirty="0">
              <a:solidFill>
                <a:srgbClr val="00B050"/>
              </a:solidFill>
              <a:latin typeface="+mj-lt"/>
              <a:cs typeface="Times New Roman" pitchFamily="18" charset="0"/>
            </a:endParaRPr>
          </a:p>
        </p:txBody>
      </p:sp>
      <p:sp>
        <p:nvSpPr>
          <p:cNvPr id="5" name="Rectangle 2"/>
          <p:cNvSpPr>
            <a:spLocks noChangeArrowheads="1"/>
          </p:cNvSpPr>
          <p:nvPr/>
        </p:nvSpPr>
        <p:spPr bwMode="auto">
          <a:xfrm>
            <a:off x="6399212" y="838200"/>
            <a:ext cx="47244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just">
              <a:spcBef>
                <a:spcPct val="20000"/>
              </a:spcBef>
            </a:pPr>
            <a:r>
              <a:rPr lang="en-US" sz="2600" b="1" dirty="0">
                <a:solidFill>
                  <a:srgbClr val="FF3300"/>
                </a:solidFill>
                <a:latin typeface="+mj-lt"/>
                <a:cs typeface="Times New Roman" pitchFamily="18" charset="0"/>
              </a:rPr>
              <a:t>     </a:t>
            </a:r>
            <a:endParaRPr lang="en-US" sz="2600" b="1" dirty="0" smtClean="0">
              <a:solidFill>
                <a:srgbClr val="FF3300"/>
              </a:solidFill>
              <a:latin typeface="+mj-lt"/>
              <a:cs typeface="Times New Roman" pitchFamily="18" charset="0"/>
            </a:endParaRPr>
          </a:p>
          <a:p>
            <a:pPr marL="342900" indent="-342900" algn="just">
              <a:spcBef>
                <a:spcPct val="20000"/>
              </a:spcBef>
            </a:pPr>
            <a:r>
              <a:rPr lang="vi-VN" sz="2600" b="1" dirty="0" smtClean="0">
                <a:solidFill>
                  <a:srgbClr val="FF3300"/>
                </a:solidFill>
                <a:latin typeface="+mj-lt"/>
                <a:cs typeface="Times New Roman" pitchFamily="18" charset="0"/>
              </a:rPr>
              <a:t>*</a:t>
            </a:r>
            <a:r>
              <a:rPr lang="en-US" sz="2600" b="1" dirty="0" err="1">
                <a:solidFill>
                  <a:srgbClr val="FF3300"/>
                </a:solidFill>
                <a:latin typeface="+mj-lt"/>
                <a:cs typeface="Times New Roman" pitchFamily="18" charset="0"/>
              </a:rPr>
              <a:t>Câu</a:t>
            </a:r>
            <a:r>
              <a:rPr lang="en-US" sz="2600" b="1" dirty="0">
                <a:solidFill>
                  <a:srgbClr val="FF3300"/>
                </a:solidFill>
                <a:latin typeface="+mj-lt"/>
                <a:cs typeface="Times New Roman" pitchFamily="18" charset="0"/>
              </a:rPr>
              <a:t> </a:t>
            </a:r>
            <a:r>
              <a:rPr lang="en-US" sz="2600" b="1" dirty="0" err="1">
                <a:solidFill>
                  <a:srgbClr val="FF3300"/>
                </a:solidFill>
                <a:latin typeface="+mj-lt"/>
                <a:cs typeface="Times New Roman" pitchFamily="18" charset="0"/>
              </a:rPr>
              <a:t>hỏi</a:t>
            </a:r>
            <a:r>
              <a:rPr lang="en-US" sz="2600" b="1" dirty="0">
                <a:solidFill>
                  <a:srgbClr val="FF3300"/>
                </a:solidFill>
                <a:latin typeface="+mj-lt"/>
                <a:cs typeface="Times New Roman" pitchFamily="18" charset="0"/>
              </a:rPr>
              <a:t> 2 </a:t>
            </a:r>
            <a:endParaRPr lang="en-US" sz="2600" b="1" dirty="0" smtClean="0">
              <a:solidFill>
                <a:srgbClr val="FF3300"/>
              </a:solidFill>
              <a:latin typeface="+mj-lt"/>
              <a:cs typeface="Times New Roman" pitchFamily="18" charset="0"/>
            </a:endParaRPr>
          </a:p>
          <a:p>
            <a:pPr marL="61913" indent="-61913" algn="just">
              <a:spcBef>
                <a:spcPct val="20000"/>
              </a:spcBef>
            </a:pPr>
            <a:r>
              <a:rPr lang="en-US" sz="2400" b="1" dirty="0" err="1" smtClean="0">
                <a:solidFill>
                  <a:srgbClr val="00B050"/>
                </a:solidFill>
                <a:latin typeface="+mj-lt"/>
                <a:cs typeface="Times New Roman" pitchFamily="18" charset="0"/>
              </a:rPr>
              <a:t>Tại</a:t>
            </a:r>
            <a:r>
              <a:rPr lang="en-US" sz="2400" b="1" dirty="0" smtClean="0">
                <a:solidFill>
                  <a:srgbClr val="00B050"/>
                </a:solidFill>
                <a:latin typeface="+mj-lt"/>
                <a:cs typeface="Times New Roman" pitchFamily="18" charset="0"/>
              </a:rPr>
              <a:t> </a:t>
            </a:r>
            <a:r>
              <a:rPr lang="en-US" sz="2400" b="1" dirty="0" err="1">
                <a:solidFill>
                  <a:srgbClr val="00B050"/>
                </a:solidFill>
                <a:latin typeface="+mj-lt"/>
                <a:cs typeface="Times New Roman" pitchFamily="18" charset="0"/>
              </a:rPr>
              <a:t>sao</a:t>
            </a:r>
            <a:r>
              <a:rPr lang="en-US" sz="2400" b="1" dirty="0">
                <a:solidFill>
                  <a:srgbClr val="00B050"/>
                </a:solidFill>
                <a:latin typeface="+mj-lt"/>
                <a:cs typeface="Times New Roman" pitchFamily="18" charset="0"/>
              </a:rPr>
              <a:t> </a:t>
            </a:r>
            <a:r>
              <a:rPr lang="en-US" sz="2400" b="1" dirty="0" err="1">
                <a:solidFill>
                  <a:srgbClr val="00B050"/>
                </a:solidFill>
                <a:latin typeface="+mj-lt"/>
                <a:cs typeface="Times New Roman" pitchFamily="18" charset="0"/>
              </a:rPr>
              <a:t>lúc</a:t>
            </a:r>
            <a:r>
              <a:rPr lang="en-US" sz="2400" b="1" dirty="0">
                <a:solidFill>
                  <a:srgbClr val="00B050"/>
                </a:solidFill>
                <a:latin typeface="+mj-lt"/>
                <a:cs typeface="Times New Roman" pitchFamily="18" charset="0"/>
              </a:rPr>
              <a:t> </a:t>
            </a:r>
            <a:r>
              <a:rPr lang="en-US" sz="2400" b="1" dirty="0" err="1">
                <a:solidFill>
                  <a:srgbClr val="00B050"/>
                </a:solidFill>
                <a:latin typeface="+mj-lt"/>
                <a:cs typeface="Times New Roman" pitchFamily="18" charset="0"/>
              </a:rPr>
              <a:t>lấy</a:t>
            </a:r>
            <a:r>
              <a:rPr lang="en-US" sz="2400" b="1" dirty="0">
                <a:solidFill>
                  <a:srgbClr val="00B050"/>
                </a:solidFill>
                <a:latin typeface="+mj-lt"/>
                <a:cs typeface="Times New Roman" pitchFamily="18" charset="0"/>
              </a:rPr>
              <a:t> </a:t>
            </a:r>
            <a:r>
              <a:rPr lang="en-US" sz="2400" b="1" dirty="0" err="1">
                <a:solidFill>
                  <a:srgbClr val="00B050"/>
                </a:solidFill>
                <a:latin typeface="+mj-lt"/>
                <a:cs typeface="Times New Roman" pitchFamily="18" charset="0"/>
              </a:rPr>
              <a:t>được</a:t>
            </a:r>
            <a:r>
              <a:rPr lang="en-US" sz="2400" b="1" dirty="0">
                <a:solidFill>
                  <a:srgbClr val="00B050"/>
                </a:solidFill>
                <a:latin typeface="+mj-lt"/>
                <a:cs typeface="Times New Roman" pitchFamily="18" charset="0"/>
              </a:rPr>
              <a:t> </a:t>
            </a:r>
            <a:r>
              <a:rPr lang="en-US" sz="2400" b="1" dirty="0" err="1">
                <a:solidFill>
                  <a:srgbClr val="00B050"/>
                </a:solidFill>
                <a:latin typeface="+mj-lt"/>
                <a:cs typeface="Times New Roman" pitchFamily="18" charset="0"/>
              </a:rPr>
              <a:t>chính</a:t>
            </a:r>
            <a:r>
              <a:rPr lang="en-US" sz="2400" b="1" dirty="0">
                <a:solidFill>
                  <a:srgbClr val="00B050"/>
                </a:solidFill>
                <a:latin typeface="+mj-lt"/>
                <a:cs typeface="Times New Roman" pitchFamily="18" charset="0"/>
              </a:rPr>
              <a:t> </a:t>
            </a:r>
            <a:r>
              <a:rPr lang="en-US" sz="2400" b="1" dirty="0" err="1">
                <a:solidFill>
                  <a:srgbClr val="00B050"/>
                </a:solidFill>
                <a:latin typeface="+mj-lt"/>
                <a:cs typeface="Times New Roman" pitchFamily="18" charset="0"/>
              </a:rPr>
              <a:t>quyền</a:t>
            </a:r>
            <a:r>
              <a:rPr lang="en-US" sz="2400" b="1" dirty="0">
                <a:solidFill>
                  <a:srgbClr val="00B050"/>
                </a:solidFill>
                <a:latin typeface="+mj-lt"/>
                <a:cs typeface="Times New Roman" pitchFamily="18" charset="0"/>
              </a:rPr>
              <a:t> </a:t>
            </a:r>
            <a:r>
              <a:rPr lang="en-US" sz="2400" b="1" dirty="0" err="1">
                <a:solidFill>
                  <a:srgbClr val="00B050"/>
                </a:solidFill>
                <a:latin typeface="+mj-lt"/>
                <a:cs typeface="Times New Roman" pitchFamily="18" charset="0"/>
              </a:rPr>
              <a:t>từ</a:t>
            </a:r>
            <a:r>
              <a:rPr lang="en-US" sz="2400" b="1" dirty="0">
                <a:solidFill>
                  <a:srgbClr val="00B050"/>
                </a:solidFill>
                <a:latin typeface="+mj-lt"/>
                <a:cs typeface="Times New Roman" pitchFamily="18" charset="0"/>
              </a:rPr>
              <a:t> </a:t>
            </a:r>
            <a:r>
              <a:rPr lang="en-US" sz="2400" b="1" dirty="0" err="1">
                <a:solidFill>
                  <a:srgbClr val="00B050"/>
                </a:solidFill>
                <a:latin typeface="+mj-lt"/>
                <a:cs typeface="Times New Roman" pitchFamily="18" charset="0"/>
              </a:rPr>
              <a:t>tay</a:t>
            </a:r>
            <a:r>
              <a:rPr lang="en-US" sz="2400" b="1" dirty="0">
                <a:solidFill>
                  <a:srgbClr val="00B050"/>
                </a:solidFill>
                <a:latin typeface="+mj-lt"/>
                <a:cs typeface="Times New Roman" pitchFamily="18" charset="0"/>
              </a:rPr>
              <a:t> </a:t>
            </a:r>
            <a:r>
              <a:rPr lang="en-US" sz="2400" b="1" dirty="0" err="1">
                <a:solidFill>
                  <a:srgbClr val="00B050"/>
                </a:solidFill>
                <a:latin typeface="+mj-lt"/>
                <a:cs typeface="Times New Roman" pitchFamily="18" charset="0"/>
              </a:rPr>
              <a:t>họ</a:t>
            </a:r>
            <a:r>
              <a:rPr lang="en-US" sz="2400" b="1" dirty="0">
                <a:solidFill>
                  <a:srgbClr val="00B050"/>
                </a:solidFill>
                <a:latin typeface="+mj-lt"/>
                <a:cs typeface="Times New Roman" pitchFamily="18" charset="0"/>
              </a:rPr>
              <a:t> </a:t>
            </a:r>
            <a:r>
              <a:rPr lang="en-US" sz="2400" b="1" dirty="0" err="1">
                <a:solidFill>
                  <a:srgbClr val="00B050"/>
                </a:solidFill>
                <a:latin typeface="+mj-lt"/>
                <a:cs typeface="Times New Roman" pitchFamily="18" charset="0"/>
              </a:rPr>
              <a:t>Trịnh</a:t>
            </a:r>
            <a:r>
              <a:rPr lang="en-US" sz="2400" b="1" dirty="0">
                <a:solidFill>
                  <a:srgbClr val="00B050"/>
                </a:solidFill>
                <a:latin typeface="+mj-lt"/>
                <a:cs typeface="Times New Roman" pitchFamily="18" charset="0"/>
              </a:rPr>
              <a:t>, </a:t>
            </a:r>
            <a:r>
              <a:rPr lang="en-US" sz="2400" b="1" dirty="0" err="1">
                <a:solidFill>
                  <a:srgbClr val="00B050"/>
                </a:solidFill>
                <a:latin typeface="+mj-lt"/>
                <a:cs typeface="Times New Roman" pitchFamily="18" charset="0"/>
              </a:rPr>
              <a:t>Nguyễn</a:t>
            </a:r>
            <a:r>
              <a:rPr lang="en-US" sz="2400" b="1" dirty="0">
                <a:solidFill>
                  <a:srgbClr val="00B050"/>
                </a:solidFill>
                <a:latin typeface="+mj-lt"/>
                <a:cs typeface="Times New Roman" pitchFamily="18" charset="0"/>
              </a:rPr>
              <a:t> </a:t>
            </a:r>
            <a:r>
              <a:rPr lang="en-US" sz="2400" b="1" dirty="0" err="1">
                <a:solidFill>
                  <a:srgbClr val="00B050"/>
                </a:solidFill>
                <a:latin typeface="+mj-lt"/>
                <a:cs typeface="Times New Roman" pitchFamily="18" charset="0"/>
              </a:rPr>
              <a:t>Huệ</a:t>
            </a:r>
            <a:r>
              <a:rPr lang="en-US" sz="2400" b="1" dirty="0">
                <a:solidFill>
                  <a:srgbClr val="00B050"/>
                </a:solidFill>
                <a:latin typeface="+mj-lt"/>
                <a:cs typeface="Times New Roman" pitchFamily="18" charset="0"/>
              </a:rPr>
              <a:t> </a:t>
            </a:r>
            <a:r>
              <a:rPr lang="en-US" sz="2400" b="1" dirty="0" err="1">
                <a:solidFill>
                  <a:srgbClr val="00B050"/>
                </a:solidFill>
                <a:latin typeface="+mj-lt"/>
                <a:cs typeface="Times New Roman" pitchFamily="18" charset="0"/>
              </a:rPr>
              <a:t>lại</a:t>
            </a:r>
            <a:r>
              <a:rPr lang="en-US" sz="2400" b="1" dirty="0">
                <a:solidFill>
                  <a:srgbClr val="00B050"/>
                </a:solidFill>
                <a:latin typeface="+mj-lt"/>
                <a:cs typeface="Times New Roman" pitchFamily="18" charset="0"/>
              </a:rPr>
              <a:t> </a:t>
            </a:r>
            <a:r>
              <a:rPr lang="en-US" sz="2400" b="1" dirty="0" err="1">
                <a:solidFill>
                  <a:srgbClr val="00B050"/>
                </a:solidFill>
                <a:latin typeface="+mj-lt"/>
                <a:cs typeface="Times New Roman" pitchFamily="18" charset="0"/>
              </a:rPr>
              <a:t>không</a:t>
            </a:r>
            <a:r>
              <a:rPr lang="en-US" sz="2400" b="1" dirty="0">
                <a:solidFill>
                  <a:srgbClr val="00B050"/>
                </a:solidFill>
                <a:latin typeface="+mj-lt"/>
                <a:cs typeface="Times New Roman" pitchFamily="18" charset="0"/>
              </a:rPr>
              <a:t> </a:t>
            </a:r>
            <a:r>
              <a:rPr lang="en-US" sz="2400" b="1" dirty="0" err="1">
                <a:solidFill>
                  <a:srgbClr val="00B050"/>
                </a:solidFill>
                <a:latin typeface="+mj-lt"/>
                <a:cs typeface="Times New Roman" pitchFamily="18" charset="0"/>
              </a:rPr>
              <a:t>lên</a:t>
            </a:r>
            <a:r>
              <a:rPr lang="en-US" sz="2400" b="1" dirty="0">
                <a:solidFill>
                  <a:srgbClr val="00B050"/>
                </a:solidFill>
                <a:latin typeface="+mj-lt"/>
                <a:cs typeface="Times New Roman" pitchFamily="18" charset="0"/>
              </a:rPr>
              <a:t> </a:t>
            </a:r>
            <a:r>
              <a:rPr lang="en-US" sz="2400" b="1" dirty="0" err="1">
                <a:solidFill>
                  <a:srgbClr val="00B050"/>
                </a:solidFill>
                <a:latin typeface="+mj-lt"/>
                <a:cs typeface="Times New Roman" pitchFamily="18" charset="0"/>
              </a:rPr>
              <a:t>ngôi</a:t>
            </a:r>
            <a:r>
              <a:rPr lang="en-US" sz="2400" b="1" dirty="0">
                <a:solidFill>
                  <a:srgbClr val="00B050"/>
                </a:solidFill>
                <a:latin typeface="+mj-lt"/>
                <a:cs typeface="Times New Roman" pitchFamily="18" charset="0"/>
              </a:rPr>
              <a:t>, </a:t>
            </a:r>
            <a:r>
              <a:rPr lang="en-US" sz="2400" b="1" dirty="0" err="1">
                <a:solidFill>
                  <a:srgbClr val="00B050"/>
                </a:solidFill>
                <a:latin typeface="+mj-lt"/>
                <a:cs typeface="Times New Roman" pitchFamily="18" charset="0"/>
              </a:rPr>
              <a:t>mà</a:t>
            </a:r>
            <a:r>
              <a:rPr lang="en-US" sz="2400" b="1" dirty="0">
                <a:solidFill>
                  <a:srgbClr val="00B050"/>
                </a:solidFill>
                <a:latin typeface="+mj-lt"/>
                <a:cs typeface="Times New Roman" pitchFamily="18" charset="0"/>
              </a:rPr>
              <a:t> </a:t>
            </a:r>
            <a:r>
              <a:rPr lang="en-US" sz="2400" b="1" dirty="0" err="1">
                <a:solidFill>
                  <a:srgbClr val="00B050"/>
                </a:solidFill>
                <a:latin typeface="+mj-lt"/>
                <a:cs typeface="Times New Roman" pitchFamily="18" charset="0"/>
              </a:rPr>
              <a:t>bây</a:t>
            </a:r>
            <a:r>
              <a:rPr lang="en-US" sz="2400" b="1" dirty="0">
                <a:solidFill>
                  <a:srgbClr val="00B050"/>
                </a:solidFill>
                <a:latin typeface="+mj-lt"/>
                <a:cs typeface="Times New Roman" pitchFamily="18" charset="0"/>
              </a:rPr>
              <a:t> </a:t>
            </a:r>
            <a:r>
              <a:rPr lang="en-US" sz="2400" b="1" dirty="0" err="1">
                <a:solidFill>
                  <a:srgbClr val="00B050"/>
                </a:solidFill>
                <a:latin typeface="+mj-lt"/>
                <a:cs typeface="Times New Roman" pitchFamily="18" charset="0"/>
              </a:rPr>
              <a:t>giờ</a:t>
            </a:r>
            <a:r>
              <a:rPr lang="en-US" sz="2400" b="1" dirty="0">
                <a:solidFill>
                  <a:srgbClr val="00B050"/>
                </a:solidFill>
                <a:latin typeface="+mj-lt"/>
                <a:cs typeface="Times New Roman" pitchFamily="18" charset="0"/>
              </a:rPr>
              <a:t> </a:t>
            </a:r>
            <a:r>
              <a:rPr lang="en-US" sz="2400" b="1" dirty="0" err="1">
                <a:solidFill>
                  <a:srgbClr val="00B050"/>
                </a:solidFill>
                <a:latin typeface="+mj-lt"/>
                <a:cs typeface="Times New Roman" pitchFamily="18" charset="0"/>
              </a:rPr>
              <a:t>mới</a:t>
            </a:r>
            <a:r>
              <a:rPr lang="en-US" sz="2400" b="1" dirty="0">
                <a:solidFill>
                  <a:srgbClr val="00B050"/>
                </a:solidFill>
                <a:latin typeface="+mj-lt"/>
                <a:cs typeface="Times New Roman" pitchFamily="18" charset="0"/>
              </a:rPr>
              <a:t> </a:t>
            </a:r>
            <a:r>
              <a:rPr lang="en-US" sz="2400" b="1" dirty="0" err="1">
                <a:solidFill>
                  <a:srgbClr val="00B050"/>
                </a:solidFill>
                <a:latin typeface="+mj-lt"/>
                <a:cs typeface="Times New Roman" pitchFamily="18" charset="0"/>
              </a:rPr>
              <a:t>lên</a:t>
            </a:r>
            <a:r>
              <a:rPr lang="en-US" sz="2400" b="1" dirty="0">
                <a:solidFill>
                  <a:srgbClr val="00B050"/>
                </a:solidFill>
                <a:latin typeface="+mj-lt"/>
                <a:cs typeface="Times New Roman" pitchFamily="18" charset="0"/>
              </a:rPr>
              <a:t> </a:t>
            </a:r>
            <a:r>
              <a:rPr lang="en-US" sz="2400" b="1" dirty="0" err="1">
                <a:solidFill>
                  <a:srgbClr val="00B050"/>
                </a:solidFill>
                <a:latin typeface="+mj-lt"/>
                <a:cs typeface="Times New Roman" pitchFamily="18" charset="0"/>
              </a:rPr>
              <a:t>ngôi</a:t>
            </a:r>
            <a:r>
              <a:rPr lang="en-US" sz="2400" b="1" dirty="0">
                <a:solidFill>
                  <a:srgbClr val="00B050"/>
                </a:solidFill>
                <a:latin typeface="+mj-lt"/>
                <a:cs typeface="Times New Roman" pitchFamily="18" charset="0"/>
              </a:rPr>
              <a:t>?</a:t>
            </a:r>
          </a:p>
          <a:p>
            <a:pPr marL="342900" indent="-342900" algn="just">
              <a:spcBef>
                <a:spcPct val="20000"/>
              </a:spcBef>
            </a:pPr>
            <a:endParaRPr lang="vi-VN" sz="2800" b="1" dirty="0">
              <a:solidFill>
                <a:srgbClr val="0000FF"/>
              </a:solidFill>
              <a:latin typeface="+mj-lt"/>
              <a:cs typeface="Times New Roman" pitchFamily="18" charset="0"/>
            </a:endParaRPr>
          </a:p>
          <a:p>
            <a:pPr marL="342900" indent="-342900" algn="just">
              <a:spcBef>
                <a:spcPct val="20000"/>
              </a:spcBef>
            </a:pPr>
            <a:r>
              <a:rPr lang="en-US" sz="2400" b="1" dirty="0">
                <a:solidFill>
                  <a:srgbClr val="0000FF"/>
                </a:solidFill>
                <a:latin typeface="+mj-lt"/>
                <a:cs typeface="Times New Roman" pitchFamily="18" charset="0"/>
              </a:rPr>
              <a:t>	</a:t>
            </a:r>
          </a:p>
        </p:txBody>
      </p:sp>
      <p:sp>
        <p:nvSpPr>
          <p:cNvPr id="6" name="Rectangle 2"/>
          <p:cNvSpPr>
            <a:spLocks noChangeArrowheads="1"/>
          </p:cNvSpPr>
          <p:nvPr/>
        </p:nvSpPr>
        <p:spPr bwMode="auto">
          <a:xfrm>
            <a:off x="914400" y="3035022"/>
            <a:ext cx="43434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pPr>
            <a:r>
              <a:rPr lang="en-US" sz="2300" b="1" dirty="0" err="1" smtClean="0">
                <a:latin typeface="+mj-lt"/>
                <a:cs typeface="Times New Roman" pitchFamily="18" charset="0"/>
              </a:rPr>
              <a:t>Trả</a:t>
            </a:r>
            <a:r>
              <a:rPr lang="en-US" sz="2300" b="1" dirty="0" smtClean="0">
                <a:latin typeface="+mj-lt"/>
                <a:cs typeface="Times New Roman" pitchFamily="18" charset="0"/>
              </a:rPr>
              <a:t> </a:t>
            </a:r>
            <a:r>
              <a:rPr lang="en-US" sz="2300" b="1" dirty="0" err="1">
                <a:latin typeface="+mj-lt"/>
                <a:cs typeface="Times New Roman" pitchFamily="18" charset="0"/>
              </a:rPr>
              <a:t>lời</a:t>
            </a:r>
            <a:r>
              <a:rPr lang="en-US" sz="2300" b="1" dirty="0">
                <a:latin typeface="+mj-lt"/>
                <a:cs typeface="Times New Roman" pitchFamily="18" charset="0"/>
              </a:rPr>
              <a:t>:</a:t>
            </a:r>
            <a:r>
              <a:rPr lang="en-US" sz="2300" dirty="0">
                <a:latin typeface="+mj-lt"/>
                <a:cs typeface="Times New Roman" pitchFamily="18" charset="0"/>
              </a:rPr>
              <a:t> </a:t>
            </a:r>
            <a:endParaRPr lang="en-US" sz="2300" dirty="0" smtClean="0">
              <a:latin typeface="+mj-lt"/>
              <a:cs typeface="Times New Roman" pitchFamily="18" charset="0"/>
            </a:endParaRPr>
          </a:p>
          <a:p>
            <a:pPr lvl="0" algn="just"/>
            <a:r>
              <a:rPr lang="en-US" sz="2400" dirty="0" smtClean="0">
                <a:solidFill>
                  <a:srgbClr val="002060"/>
                </a:solidFill>
                <a:latin typeface="+mj-lt"/>
                <a:cs typeface="Times New Roman" pitchFamily="18" charset="0"/>
              </a:rPr>
              <a:t>-</a:t>
            </a:r>
            <a:r>
              <a:rPr lang="en-US" sz="2400" b="1" dirty="0" err="1">
                <a:solidFill>
                  <a:srgbClr val="002060"/>
                </a:solidFill>
                <a:latin typeface="+mj-lt"/>
                <a:cs typeface="Times New Roman" pitchFamily="18" charset="0"/>
              </a:rPr>
              <a:t>Tập</a:t>
            </a:r>
            <a:r>
              <a:rPr lang="en-US" sz="2400" b="1" dirty="0">
                <a:solidFill>
                  <a:srgbClr val="002060"/>
                </a:solidFill>
                <a:latin typeface="+mj-lt"/>
                <a:cs typeface="Times New Roman" pitchFamily="18" charset="0"/>
              </a:rPr>
              <a:t> </a:t>
            </a:r>
            <a:r>
              <a:rPr lang="en-US" sz="2400" b="1" dirty="0" err="1">
                <a:solidFill>
                  <a:srgbClr val="002060"/>
                </a:solidFill>
                <a:latin typeface="+mj-lt"/>
                <a:cs typeface="Times New Roman" pitchFamily="18" charset="0"/>
              </a:rPr>
              <a:t>hợp</a:t>
            </a:r>
            <a:r>
              <a:rPr lang="en-US" sz="2400" b="1" dirty="0">
                <a:solidFill>
                  <a:srgbClr val="002060"/>
                </a:solidFill>
                <a:latin typeface="+mj-lt"/>
                <a:cs typeface="Times New Roman" pitchFamily="18" charset="0"/>
              </a:rPr>
              <a:t> </a:t>
            </a:r>
            <a:r>
              <a:rPr lang="en-US" sz="2400" b="1" dirty="0" err="1">
                <a:solidFill>
                  <a:srgbClr val="002060"/>
                </a:solidFill>
                <a:latin typeface="+mj-lt"/>
                <a:cs typeface="Times New Roman" pitchFamily="18" charset="0"/>
              </a:rPr>
              <a:t>được</a:t>
            </a:r>
            <a:r>
              <a:rPr lang="en-US" sz="2400" b="1" dirty="0">
                <a:solidFill>
                  <a:srgbClr val="002060"/>
                </a:solidFill>
                <a:latin typeface="+mj-lt"/>
                <a:cs typeface="Times New Roman" pitchFamily="18" charset="0"/>
              </a:rPr>
              <a:t> </a:t>
            </a:r>
            <a:r>
              <a:rPr lang="en-US" sz="2400" b="1" dirty="0" err="1">
                <a:solidFill>
                  <a:srgbClr val="002060"/>
                </a:solidFill>
                <a:latin typeface="+mj-lt"/>
                <a:cs typeface="Times New Roman" pitchFamily="18" charset="0"/>
              </a:rPr>
              <a:t>lòng</a:t>
            </a:r>
            <a:r>
              <a:rPr lang="en-US" sz="2400" b="1" dirty="0">
                <a:solidFill>
                  <a:srgbClr val="002060"/>
                </a:solidFill>
                <a:latin typeface="+mj-lt"/>
                <a:cs typeface="Times New Roman" pitchFamily="18" charset="0"/>
              </a:rPr>
              <a:t> </a:t>
            </a:r>
            <a:r>
              <a:rPr lang="en-US" sz="2400" b="1" dirty="0" err="1">
                <a:solidFill>
                  <a:srgbClr val="002060"/>
                </a:solidFill>
                <a:latin typeface="+mj-lt"/>
                <a:cs typeface="Times New Roman" pitchFamily="18" charset="0"/>
              </a:rPr>
              <a:t>dân</a:t>
            </a:r>
            <a:r>
              <a:rPr lang="en-US" sz="2400" b="1" dirty="0">
                <a:solidFill>
                  <a:srgbClr val="002060"/>
                </a:solidFill>
                <a:latin typeface="+mj-lt"/>
                <a:cs typeface="Times New Roman" pitchFamily="18" charset="0"/>
              </a:rPr>
              <a:t>, </a:t>
            </a:r>
            <a:r>
              <a:rPr lang="en-US" sz="2400" b="1" dirty="0" err="1">
                <a:solidFill>
                  <a:srgbClr val="002060"/>
                </a:solidFill>
                <a:latin typeface="+mj-lt"/>
                <a:cs typeface="Times New Roman" pitchFamily="18" charset="0"/>
              </a:rPr>
              <a:t>tạo</a:t>
            </a:r>
            <a:r>
              <a:rPr lang="en-US" sz="2400" b="1" dirty="0">
                <a:solidFill>
                  <a:srgbClr val="002060"/>
                </a:solidFill>
                <a:latin typeface="+mj-lt"/>
                <a:cs typeface="Times New Roman" pitchFamily="18" charset="0"/>
              </a:rPr>
              <a:t> </a:t>
            </a:r>
            <a:r>
              <a:rPr lang="en-US" sz="2400" b="1" dirty="0" err="1">
                <a:solidFill>
                  <a:srgbClr val="002060"/>
                </a:solidFill>
                <a:latin typeface="+mj-lt"/>
                <a:cs typeface="Times New Roman" pitchFamily="18" charset="0"/>
              </a:rPr>
              <a:t>sức</a:t>
            </a:r>
            <a:r>
              <a:rPr lang="en-US" sz="2400" b="1" dirty="0">
                <a:solidFill>
                  <a:srgbClr val="002060"/>
                </a:solidFill>
                <a:latin typeface="+mj-lt"/>
                <a:cs typeface="Times New Roman" pitchFamily="18" charset="0"/>
              </a:rPr>
              <a:t> </a:t>
            </a:r>
            <a:r>
              <a:rPr lang="en-US" sz="2400" b="1" dirty="0" err="1">
                <a:solidFill>
                  <a:srgbClr val="002060"/>
                </a:solidFill>
                <a:latin typeface="+mj-lt"/>
                <a:cs typeface="Times New Roman" pitchFamily="18" charset="0"/>
              </a:rPr>
              <a:t>mạnh</a:t>
            </a:r>
            <a:r>
              <a:rPr lang="en-US" sz="2400" b="1" dirty="0">
                <a:solidFill>
                  <a:srgbClr val="002060"/>
                </a:solidFill>
                <a:latin typeface="+mj-lt"/>
                <a:cs typeface="Times New Roman" pitchFamily="18" charset="0"/>
              </a:rPr>
              <a:t> </a:t>
            </a:r>
            <a:r>
              <a:rPr lang="en-US" sz="2400" b="1" dirty="0" err="1">
                <a:solidFill>
                  <a:srgbClr val="002060"/>
                </a:solidFill>
                <a:latin typeface="+mj-lt"/>
                <a:cs typeface="Times New Roman" pitchFamily="18" charset="0"/>
              </a:rPr>
              <a:t>đoàn</a:t>
            </a:r>
            <a:r>
              <a:rPr lang="en-US" sz="2400" b="1" dirty="0">
                <a:solidFill>
                  <a:srgbClr val="002060"/>
                </a:solidFill>
                <a:latin typeface="+mj-lt"/>
                <a:cs typeface="Times New Roman" pitchFamily="18" charset="0"/>
              </a:rPr>
              <a:t> </a:t>
            </a:r>
            <a:r>
              <a:rPr lang="en-US" sz="2400" b="1" dirty="0" err="1">
                <a:solidFill>
                  <a:srgbClr val="002060"/>
                </a:solidFill>
                <a:latin typeface="+mj-lt"/>
                <a:cs typeface="Times New Roman" pitchFamily="18" charset="0"/>
              </a:rPr>
              <a:t>kết</a:t>
            </a:r>
            <a:r>
              <a:rPr lang="en-US" sz="2400" b="1" dirty="0">
                <a:solidFill>
                  <a:srgbClr val="002060"/>
                </a:solidFill>
                <a:latin typeface="+mj-lt"/>
                <a:cs typeface="Times New Roman" pitchFamily="18" charset="0"/>
              </a:rPr>
              <a:t> </a:t>
            </a:r>
            <a:r>
              <a:rPr lang="en-US" sz="2400" b="1" dirty="0" err="1">
                <a:solidFill>
                  <a:srgbClr val="002060"/>
                </a:solidFill>
                <a:latin typeface="+mj-lt"/>
                <a:cs typeface="Times New Roman" pitchFamily="18" charset="0"/>
              </a:rPr>
              <a:t>dân</a:t>
            </a:r>
            <a:r>
              <a:rPr lang="en-US" sz="2400" b="1" dirty="0">
                <a:solidFill>
                  <a:srgbClr val="002060"/>
                </a:solidFill>
                <a:latin typeface="+mj-lt"/>
                <a:cs typeface="Times New Roman" pitchFamily="18" charset="0"/>
              </a:rPr>
              <a:t> </a:t>
            </a:r>
            <a:r>
              <a:rPr lang="en-US" sz="2400" b="1" dirty="0" err="1">
                <a:solidFill>
                  <a:srgbClr val="002060"/>
                </a:solidFill>
                <a:latin typeface="+mj-lt"/>
                <a:cs typeface="Times New Roman" pitchFamily="18" charset="0"/>
              </a:rPr>
              <a:t>tộc</a:t>
            </a:r>
            <a:r>
              <a:rPr lang="en-US" sz="2400" b="1" dirty="0">
                <a:solidFill>
                  <a:srgbClr val="002060"/>
                </a:solidFill>
                <a:latin typeface="+mj-lt"/>
                <a:cs typeface="Times New Roman" pitchFamily="18" charset="0"/>
              </a:rPr>
              <a:t> </a:t>
            </a:r>
          </a:p>
          <a:p>
            <a:pPr lvl="0" algn="just"/>
            <a:r>
              <a:rPr lang="en-US" sz="2400" b="1" dirty="0">
                <a:solidFill>
                  <a:srgbClr val="002060"/>
                </a:solidFill>
                <a:latin typeface="+mj-lt"/>
                <a:cs typeface="Times New Roman" pitchFamily="18" charset="0"/>
              </a:rPr>
              <a:t>-</a:t>
            </a:r>
            <a:r>
              <a:rPr lang="en-US" sz="2400" b="1" dirty="0" err="1">
                <a:solidFill>
                  <a:srgbClr val="002060"/>
                </a:solidFill>
                <a:latin typeface="+mj-lt"/>
                <a:cs typeface="Times New Roman" pitchFamily="18" charset="0"/>
              </a:rPr>
              <a:t>Khẳng</a:t>
            </a:r>
            <a:r>
              <a:rPr lang="en-US" sz="2400" b="1" dirty="0">
                <a:solidFill>
                  <a:srgbClr val="002060"/>
                </a:solidFill>
                <a:latin typeface="+mj-lt"/>
                <a:cs typeface="Times New Roman" pitchFamily="18" charset="0"/>
              </a:rPr>
              <a:t> </a:t>
            </a:r>
            <a:r>
              <a:rPr lang="en-US" sz="2400" b="1" dirty="0" err="1">
                <a:solidFill>
                  <a:srgbClr val="002060"/>
                </a:solidFill>
                <a:latin typeface="+mj-lt"/>
                <a:cs typeface="Times New Roman" pitchFamily="18" charset="0"/>
              </a:rPr>
              <a:t>định</a:t>
            </a:r>
            <a:r>
              <a:rPr lang="en-US" sz="2400" b="1" dirty="0">
                <a:solidFill>
                  <a:srgbClr val="002060"/>
                </a:solidFill>
                <a:latin typeface="+mj-lt"/>
                <a:cs typeface="Times New Roman" pitchFamily="18" charset="0"/>
              </a:rPr>
              <a:t> </a:t>
            </a:r>
            <a:r>
              <a:rPr lang="en-US" sz="2400" b="1" dirty="0" err="1">
                <a:solidFill>
                  <a:srgbClr val="002060"/>
                </a:solidFill>
                <a:latin typeface="+mj-lt"/>
                <a:cs typeface="Times New Roman" pitchFamily="18" charset="0"/>
              </a:rPr>
              <a:t>chủ</a:t>
            </a:r>
            <a:r>
              <a:rPr lang="en-US" sz="2400" b="1" dirty="0">
                <a:solidFill>
                  <a:srgbClr val="002060"/>
                </a:solidFill>
                <a:latin typeface="+mj-lt"/>
                <a:cs typeface="Times New Roman" pitchFamily="18" charset="0"/>
              </a:rPr>
              <a:t> </a:t>
            </a:r>
            <a:r>
              <a:rPr lang="en-US" sz="2400" b="1" dirty="0" err="1">
                <a:solidFill>
                  <a:srgbClr val="002060"/>
                </a:solidFill>
                <a:latin typeface="+mj-lt"/>
                <a:cs typeface="Times New Roman" pitchFamily="18" charset="0"/>
              </a:rPr>
              <a:t>quyền</a:t>
            </a:r>
            <a:r>
              <a:rPr lang="en-US" sz="2400" b="1" dirty="0">
                <a:solidFill>
                  <a:srgbClr val="002060"/>
                </a:solidFill>
                <a:latin typeface="+mj-lt"/>
                <a:cs typeface="Times New Roman" pitchFamily="18" charset="0"/>
              </a:rPr>
              <a:t> </a:t>
            </a:r>
            <a:r>
              <a:rPr lang="en-US" sz="2400" b="1" dirty="0" err="1">
                <a:solidFill>
                  <a:srgbClr val="002060"/>
                </a:solidFill>
                <a:latin typeface="+mj-lt"/>
                <a:cs typeface="Times New Roman" pitchFamily="18" charset="0"/>
              </a:rPr>
              <a:t>dân</a:t>
            </a:r>
            <a:r>
              <a:rPr lang="en-US" sz="2400" b="1" dirty="0">
                <a:solidFill>
                  <a:srgbClr val="002060"/>
                </a:solidFill>
                <a:latin typeface="+mj-lt"/>
                <a:cs typeface="Times New Roman" pitchFamily="18" charset="0"/>
              </a:rPr>
              <a:t> </a:t>
            </a:r>
            <a:r>
              <a:rPr lang="en-US" sz="2400" b="1" dirty="0" err="1">
                <a:solidFill>
                  <a:srgbClr val="002060"/>
                </a:solidFill>
                <a:latin typeface="+mj-lt"/>
                <a:cs typeface="Times New Roman" pitchFamily="18" charset="0"/>
              </a:rPr>
              <a:t>tộc</a:t>
            </a:r>
            <a:r>
              <a:rPr lang="en-US" sz="2400" b="1" dirty="0">
                <a:solidFill>
                  <a:srgbClr val="002060"/>
                </a:solidFill>
                <a:latin typeface="+mj-lt"/>
                <a:cs typeface="Times New Roman" pitchFamily="18" charset="0"/>
              </a:rPr>
              <a:t> </a:t>
            </a:r>
            <a:r>
              <a:rPr lang="en-US" sz="2400" b="1" dirty="0" err="1">
                <a:solidFill>
                  <a:srgbClr val="002060"/>
                </a:solidFill>
                <a:latin typeface="+mj-lt"/>
                <a:cs typeface="Times New Roman" pitchFamily="18" charset="0"/>
              </a:rPr>
              <a:t>và</a:t>
            </a:r>
            <a:r>
              <a:rPr lang="en-US" sz="2400" b="1" dirty="0">
                <a:solidFill>
                  <a:srgbClr val="002060"/>
                </a:solidFill>
                <a:latin typeface="+mj-lt"/>
                <a:cs typeface="Times New Roman" pitchFamily="18" charset="0"/>
              </a:rPr>
              <a:t> </a:t>
            </a:r>
            <a:r>
              <a:rPr lang="en-US" sz="2400" b="1" dirty="0" err="1">
                <a:solidFill>
                  <a:srgbClr val="002060"/>
                </a:solidFill>
                <a:latin typeface="+mj-lt"/>
                <a:cs typeface="Times New Roman" pitchFamily="18" charset="0"/>
              </a:rPr>
              <a:t>cho</a:t>
            </a:r>
            <a:r>
              <a:rPr lang="en-US" sz="2400" b="1" dirty="0">
                <a:solidFill>
                  <a:srgbClr val="002060"/>
                </a:solidFill>
                <a:latin typeface="+mj-lt"/>
                <a:cs typeface="Times New Roman" pitchFamily="18" charset="0"/>
              </a:rPr>
              <a:t> </a:t>
            </a:r>
            <a:r>
              <a:rPr lang="en-US" sz="2400" b="1" dirty="0" err="1">
                <a:solidFill>
                  <a:srgbClr val="002060"/>
                </a:solidFill>
                <a:latin typeface="+mj-lt"/>
                <a:cs typeface="Times New Roman" pitchFamily="18" charset="0"/>
              </a:rPr>
              <a:t>quân</a:t>
            </a:r>
            <a:r>
              <a:rPr lang="en-US" sz="2400" b="1" dirty="0">
                <a:solidFill>
                  <a:srgbClr val="002060"/>
                </a:solidFill>
                <a:latin typeface="+mj-lt"/>
                <a:cs typeface="Times New Roman" pitchFamily="18" charset="0"/>
              </a:rPr>
              <a:t> </a:t>
            </a:r>
            <a:r>
              <a:rPr lang="en-US" sz="2400" b="1" dirty="0" err="1">
                <a:solidFill>
                  <a:srgbClr val="002060"/>
                </a:solidFill>
                <a:latin typeface="+mj-lt"/>
                <a:cs typeface="Times New Roman" pitchFamily="18" charset="0"/>
              </a:rPr>
              <a:t>Thanh</a:t>
            </a:r>
            <a:r>
              <a:rPr lang="en-US" sz="2400" b="1" dirty="0">
                <a:solidFill>
                  <a:srgbClr val="002060"/>
                </a:solidFill>
                <a:latin typeface="+mj-lt"/>
                <a:cs typeface="Times New Roman" pitchFamily="18" charset="0"/>
              </a:rPr>
              <a:t> </a:t>
            </a:r>
            <a:r>
              <a:rPr lang="en-US" sz="2400" b="1" dirty="0" err="1">
                <a:solidFill>
                  <a:srgbClr val="002060"/>
                </a:solidFill>
                <a:latin typeface="+mj-lt"/>
                <a:cs typeface="Times New Roman" pitchFamily="18" charset="0"/>
              </a:rPr>
              <a:t>biết</a:t>
            </a:r>
            <a:r>
              <a:rPr lang="en-US" sz="2400" b="1" dirty="0">
                <a:solidFill>
                  <a:srgbClr val="002060"/>
                </a:solidFill>
                <a:latin typeface="+mj-lt"/>
                <a:cs typeface="Times New Roman" pitchFamily="18" charset="0"/>
              </a:rPr>
              <a:t> </a:t>
            </a:r>
            <a:r>
              <a:rPr lang="en-US" sz="2400" b="1" dirty="0" err="1">
                <a:solidFill>
                  <a:srgbClr val="002060"/>
                </a:solidFill>
                <a:latin typeface="+mj-lt"/>
                <a:cs typeface="Times New Roman" pitchFamily="18" charset="0"/>
              </a:rPr>
              <a:t>rằng</a:t>
            </a:r>
            <a:r>
              <a:rPr lang="en-US" sz="2400" b="1" dirty="0">
                <a:solidFill>
                  <a:srgbClr val="002060"/>
                </a:solidFill>
                <a:latin typeface="+mj-lt"/>
                <a:cs typeface="Times New Roman" pitchFamily="18" charset="0"/>
              </a:rPr>
              <a:t> </a:t>
            </a:r>
            <a:r>
              <a:rPr lang="en-US" sz="2400" b="1" dirty="0" err="1">
                <a:solidFill>
                  <a:srgbClr val="002060"/>
                </a:solidFill>
                <a:latin typeface="+mj-lt"/>
                <a:cs typeface="Times New Roman" pitchFamily="18" charset="0"/>
              </a:rPr>
              <a:t>nước</a:t>
            </a:r>
            <a:r>
              <a:rPr lang="en-US" sz="2400" b="1" dirty="0">
                <a:solidFill>
                  <a:srgbClr val="002060"/>
                </a:solidFill>
                <a:latin typeface="+mj-lt"/>
                <a:cs typeface="Times New Roman" pitchFamily="18" charset="0"/>
              </a:rPr>
              <a:t> ta  </a:t>
            </a:r>
            <a:r>
              <a:rPr lang="en-US" sz="2400" b="1" dirty="0" err="1">
                <a:solidFill>
                  <a:srgbClr val="002060"/>
                </a:solidFill>
                <a:latin typeface="+mj-lt"/>
                <a:cs typeface="Times New Roman" pitchFamily="18" charset="0"/>
              </a:rPr>
              <a:t>có</a:t>
            </a:r>
            <a:r>
              <a:rPr lang="en-US" sz="2400" b="1" dirty="0">
                <a:solidFill>
                  <a:srgbClr val="002060"/>
                </a:solidFill>
                <a:latin typeface="+mj-lt"/>
                <a:cs typeface="Times New Roman" pitchFamily="18" charset="0"/>
              </a:rPr>
              <a:t> </a:t>
            </a:r>
            <a:r>
              <a:rPr lang="en-US" sz="2400" b="1" dirty="0" err="1">
                <a:solidFill>
                  <a:srgbClr val="002060"/>
                </a:solidFill>
                <a:latin typeface="+mj-lt"/>
                <a:cs typeface="Times New Roman" pitchFamily="18" charset="0"/>
              </a:rPr>
              <a:t>chủ</a:t>
            </a:r>
            <a:endParaRPr lang="en-US" sz="2400" b="1" dirty="0">
              <a:solidFill>
                <a:srgbClr val="002060"/>
              </a:solidFill>
              <a:latin typeface="+mj-lt"/>
              <a:cs typeface="Times New Roman" pitchFamily="18" charset="0"/>
            </a:endParaRPr>
          </a:p>
        </p:txBody>
      </p:sp>
      <p:sp>
        <p:nvSpPr>
          <p:cNvPr id="7" name="Rectangle 2"/>
          <p:cNvSpPr>
            <a:spLocks noChangeArrowheads="1"/>
          </p:cNvSpPr>
          <p:nvPr/>
        </p:nvSpPr>
        <p:spPr bwMode="auto">
          <a:xfrm>
            <a:off x="6475412" y="3164170"/>
            <a:ext cx="42672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pPr>
            <a:r>
              <a:rPr lang="en-US" sz="2400" dirty="0">
                <a:latin typeface="+mj-lt"/>
                <a:cs typeface="Times New Roman" pitchFamily="18" charset="0"/>
              </a:rPr>
              <a:t>  </a:t>
            </a:r>
            <a:r>
              <a:rPr lang="en-US" sz="2400" b="1" dirty="0" err="1" smtClean="0">
                <a:latin typeface="+mj-lt"/>
                <a:cs typeface="Times New Roman" pitchFamily="18" charset="0"/>
              </a:rPr>
              <a:t>Trả</a:t>
            </a:r>
            <a:r>
              <a:rPr lang="en-US" sz="2400" b="1" dirty="0" smtClean="0">
                <a:latin typeface="+mj-lt"/>
                <a:cs typeface="Times New Roman" pitchFamily="18" charset="0"/>
              </a:rPr>
              <a:t> </a:t>
            </a:r>
            <a:r>
              <a:rPr lang="en-US" sz="2400" b="1" dirty="0" err="1">
                <a:latin typeface="+mj-lt"/>
                <a:cs typeface="Times New Roman" pitchFamily="18" charset="0"/>
              </a:rPr>
              <a:t>lời</a:t>
            </a:r>
            <a:r>
              <a:rPr lang="en-US" sz="2400" b="1" dirty="0">
                <a:latin typeface="+mj-lt"/>
                <a:cs typeface="Times New Roman" pitchFamily="18" charset="0"/>
              </a:rPr>
              <a:t> </a:t>
            </a:r>
            <a:r>
              <a:rPr lang="en-US" sz="2400" b="1" dirty="0" smtClean="0">
                <a:latin typeface="+mj-lt"/>
                <a:cs typeface="Times New Roman" pitchFamily="18" charset="0"/>
              </a:rPr>
              <a:t>:</a:t>
            </a:r>
            <a:r>
              <a:rPr lang="en-US" sz="2400" b="1" dirty="0" err="1">
                <a:solidFill>
                  <a:srgbClr val="002060"/>
                </a:solidFill>
                <a:latin typeface="+mj-lt"/>
                <a:cs typeface="Times New Roman" pitchFamily="18" charset="0"/>
              </a:rPr>
              <a:t>Lúc</a:t>
            </a:r>
            <a:r>
              <a:rPr lang="en-US" sz="2400" b="1" dirty="0">
                <a:solidFill>
                  <a:srgbClr val="002060"/>
                </a:solidFill>
                <a:latin typeface="+mj-lt"/>
                <a:cs typeface="Times New Roman" pitchFamily="18" charset="0"/>
              </a:rPr>
              <a:t> </a:t>
            </a:r>
            <a:r>
              <a:rPr lang="en-US" sz="2400" b="1" dirty="0" err="1">
                <a:solidFill>
                  <a:srgbClr val="002060"/>
                </a:solidFill>
                <a:latin typeface="+mj-lt"/>
                <a:cs typeface="Times New Roman" pitchFamily="18" charset="0"/>
              </a:rPr>
              <a:t>tiến</a:t>
            </a:r>
            <a:r>
              <a:rPr lang="en-US" sz="2400" b="1" dirty="0">
                <a:solidFill>
                  <a:srgbClr val="002060"/>
                </a:solidFill>
                <a:latin typeface="+mj-lt"/>
                <a:cs typeface="Times New Roman" pitchFamily="18" charset="0"/>
              </a:rPr>
              <a:t> </a:t>
            </a:r>
            <a:r>
              <a:rPr lang="en-US" sz="2400" b="1" dirty="0" err="1">
                <a:solidFill>
                  <a:srgbClr val="002060"/>
                </a:solidFill>
                <a:latin typeface="+mj-lt"/>
                <a:cs typeface="Times New Roman" pitchFamily="18" charset="0"/>
              </a:rPr>
              <a:t>quân</a:t>
            </a:r>
            <a:r>
              <a:rPr lang="en-US" sz="2400" b="1" dirty="0">
                <a:solidFill>
                  <a:srgbClr val="002060"/>
                </a:solidFill>
                <a:latin typeface="+mj-lt"/>
                <a:cs typeface="Times New Roman" pitchFamily="18" charset="0"/>
              </a:rPr>
              <a:t> </a:t>
            </a:r>
            <a:r>
              <a:rPr lang="en-US" sz="2400" b="1" dirty="0" err="1">
                <a:solidFill>
                  <a:srgbClr val="002060"/>
                </a:solidFill>
                <a:latin typeface="+mj-lt"/>
                <a:cs typeface="Times New Roman" pitchFamily="18" charset="0"/>
              </a:rPr>
              <a:t>ra</a:t>
            </a:r>
            <a:r>
              <a:rPr lang="en-US" sz="2400" b="1" dirty="0">
                <a:solidFill>
                  <a:srgbClr val="002060"/>
                </a:solidFill>
                <a:latin typeface="+mj-lt"/>
                <a:cs typeface="Times New Roman" pitchFamily="18" charset="0"/>
              </a:rPr>
              <a:t> </a:t>
            </a:r>
            <a:r>
              <a:rPr lang="en-US" sz="2400" b="1" dirty="0" err="1">
                <a:solidFill>
                  <a:srgbClr val="002060"/>
                </a:solidFill>
                <a:latin typeface="+mj-lt"/>
                <a:cs typeface="Times New Roman" pitchFamily="18" charset="0"/>
              </a:rPr>
              <a:t>bắc</a:t>
            </a:r>
            <a:r>
              <a:rPr lang="en-US" sz="2400" b="1" dirty="0">
                <a:solidFill>
                  <a:srgbClr val="002060"/>
                </a:solidFill>
                <a:latin typeface="+mj-lt"/>
                <a:cs typeface="Times New Roman" pitchFamily="18" charset="0"/>
              </a:rPr>
              <a:t>, </a:t>
            </a:r>
            <a:r>
              <a:rPr lang="en-US" sz="2400" b="1" dirty="0" err="1">
                <a:solidFill>
                  <a:srgbClr val="002060"/>
                </a:solidFill>
                <a:latin typeface="+mj-lt"/>
                <a:cs typeface="Times New Roman" pitchFamily="18" charset="0"/>
              </a:rPr>
              <a:t>Nguyễn</a:t>
            </a:r>
            <a:r>
              <a:rPr lang="en-US" sz="2400" b="1" dirty="0">
                <a:solidFill>
                  <a:srgbClr val="002060"/>
                </a:solidFill>
                <a:latin typeface="+mj-lt"/>
                <a:cs typeface="Times New Roman" pitchFamily="18" charset="0"/>
              </a:rPr>
              <a:t> </a:t>
            </a:r>
            <a:r>
              <a:rPr lang="en-US" sz="2400" b="1" dirty="0" err="1">
                <a:solidFill>
                  <a:srgbClr val="002060"/>
                </a:solidFill>
                <a:latin typeface="+mj-lt"/>
                <a:cs typeface="Times New Roman" pitchFamily="18" charset="0"/>
              </a:rPr>
              <a:t>Huệ</a:t>
            </a:r>
            <a:r>
              <a:rPr lang="en-US" sz="2400" b="1" dirty="0">
                <a:solidFill>
                  <a:srgbClr val="002060"/>
                </a:solidFill>
                <a:latin typeface="+mj-lt"/>
                <a:cs typeface="Times New Roman" pitchFamily="18" charset="0"/>
              </a:rPr>
              <a:t> </a:t>
            </a:r>
            <a:r>
              <a:rPr lang="en-US" sz="2400" b="1" dirty="0" err="1">
                <a:solidFill>
                  <a:srgbClr val="002060"/>
                </a:solidFill>
                <a:latin typeface="+mj-lt"/>
                <a:cs typeface="Times New Roman" pitchFamily="18" charset="0"/>
              </a:rPr>
              <a:t>lấy</a:t>
            </a:r>
            <a:r>
              <a:rPr lang="en-US" sz="2400" b="1" dirty="0">
                <a:solidFill>
                  <a:srgbClr val="002060"/>
                </a:solidFill>
                <a:latin typeface="+mj-lt"/>
                <a:cs typeface="Times New Roman" pitchFamily="18" charset="0"/>
              </a:rPr>
              <a:t> </a:t>
            </a:r>
            <a:r>
              <a:rPr lang="en-US" sz="2400" b="1" dirty="0" err="1">
                <a:solidFill>
                  <a:srgbClr val="002060"/>
                </a:solidFill>
                <a:latin typeface="+mj-lt"/>
                <a:cs typeface="Times New Roman" pitchFamily="18" charset="0"/>
              </a:rPr>
              <a:t>khẩu</a:t>
            </a:r>
            <a:r>
              <a:rPr lang="en-US" sz="2400" b="1" dirty="0">
                <a:solidFill>
                  <a:srgbClr val="002060"/>
                </a:solidFill>
                <a:latin typeface="+mj-lt"/>
                <a:cs typeface="Times New Roman" pitchFamily="18" charset="0"/>
              </a:rPr>
              <a:t> </a:t>
            </a:r>
            <a:r>
              <a:rPr lang="en-US" sz="2400" b="1" dirty="0" err="1">
                <a:solidFill>
                  <a:srgbClr val="002060"/>
                </a:solidFill>
                <a:latin typeface="+mj-lt"/>
                <a:cs typeface="Times New Roman" pitchFamily="18" charset="0"/>
              </a:rPr>
              <a:t>hiệu</a:t>
            </a:r>
            <a:r>
              <a:rPr lang="en-US" sz="2400" b="1" dirty="0">
                <a:solidFill>
                  <a:srgbClr val="002060"/>
                </a:solidFill>
                <a:latin typeface="+mj-lt"/>
                <a:cs typeface="Times New Roman" pitchFamily="18" charset="0"/>
              </a:rPr>
              <a:t> </a:t>
            </a:r>
            <a:endParaRPr lang="en-US" sz="2400" b="1" dirty="0" smtClean="0">
              <a:solidFill>
                <a:srgbClr val="002060"/>
              </a:solidFill>
              <a:latin typeface="+mj-lt"/>
              <a:cs typeface="Times New Roman" pitchFamily="18" charset="0"/>
            </a:endParaRPr>
          </a:p>
          <a:p>
            <a:pPr marL="342900" indent="-342900">
              <a:spcBef>
                <a:spcPct val="20000"/>
              </a:spcBef>
            </a:pPr>
            <a:r>
              <a:rPr lang="en-US" sz="2400" b="1" dirty="0" smtClean="0">
                <a:solidFill>
                  <a:srgbClr val="002060"/>
                </a:solidFill>
                <a:latin typeface="+mj-lt"/>
                <a:cs typeface="Times New Roman" pitchFamily="18" charset="0"/>
              </a:rPr>
              <a:t>“ </a:t>
            </a:r>
            <a:r>
              <a:rPr lang="en-US" sz="2400" b="1" dirty="0" err="1">
                <a:solidFill>
                  <a:srgbClr val="002060"/>
                </a:solidFill>
                <a:latin typeface="+mj-lt"/>
                <a:cs typeface="Times New Roman" pitchFamily="18" charset="0"/>
              </a:rPr>
              <a:t>Phù</a:t>
            </a:r>
            <a:r>
              <a:rPr lang="en-US" sz="2400" b="1" dirty="0">
                <a:solidFill>
                  <a:srgbClr val="002060"/>
                </a:solidFill>
                <a:latin typeface="+mj-lt"/>
                <a:cs typeface="Times New Roman" pitchFamily="18" charset="0"/>
              </a:rPr>
              <a:t> </a:t>
            </a:r>
            <a:r>
              <a:rPr lang="en-US" sz="2400" b="1" dirty="0" err="1">
                <a:solidFill>
                  <a:srgbClr val="002060"/>
                </a:solidFill>
                <a:latin typeface="+mj-lt"/>
                <a:cs typeface="Times New Roman" pitchFamily="18" charset="0"/>
              </a:rPr>
              <a:t>Lê</a:t>
            </a:r>
            <a:r>
              <a:rPr lang="en-US" sz="2400" b="1" dirty="0">
                <a:solidFill>
                  <a:srgbClr val="002060"/>
                </a:solidFill>
                <a:latin typeface="+mj-lt"/>
                <a:cs typeface="Times New Roman" pitchFamily="18" charset="0"/>
              </a:rPr>
              <a:t> </a:t>
            </a:r>
            <a:r>
              <a:rPr lang="en-US" sz="2400" b="1" dirty="0" err="1">
                <a:solidFill>
                  <a:srgbClr val="002060"/>
                </a:solidFill>
                <a:latin typeface="+mj-lt"/>
                <a:cs typeface="Times New Roman" pitchFamily="18" charset="0"/>
              </a:rPr>
              <a:t>diệt</a:t>
            </a:r>
            <a:r>
              <a:rPr lang="en-US" sz="2400" b="1" dirty="0">
                <a:solidFill>
                  <a:srgbClr val="002060"/>
                </a:solidFill>
                <a:latin typeface="+mj-lt"/>
                <a:cs typeface="Times New Roman" pitchFamily="18" charset="0"/>
              </a:rPr>
              <a:t> </a:t>
            </a:r>
            <a:r>
              <a:rPr lang="en-US" sz="2400" b="1" dirty="0" err="1">
                <a:solidFill>
                  <a:srgbClr val="002060"/>
                </a:solidFill>
                <a:latin typeface="+mj-lt"/>
                <a:cs typeface="Times New Roman" pitchFamily="18" charset="0"/>
              </a:rPr>
              <a:t>Trịnh</a:t>
            </a:r>
            <a:r>
              <a:rPr lang="en-US" sz="2400" b="1" dirty="0">
                <a:solidFill>
                  <a:srgbClr val="002060"/>
                </a:solidFill>
                <a:latin typeface="+mj-lt"/>
                <a:cs typeface="Times New Roman" pitchFamily="18" charset="0"/>
              </a:rPr>
              <a:t> ” </a:t>
            </a:r>
            <a:r>
              <a:rPr lang="en-US" sz="2400" b="1" dirty="0" err="1">
                <a:solidFill>
                  <a:srgbClr val="002060"/>
                </a:solidFill>
                <a:latin typeface="+mj-lt"/>
                <a:cs typeface="Times New Roman" pitchFamily="18" charset="0"/>
              </a:rPr>
              <a:t>Bây</a:t>
            </a:r>
            <a:r>
              <a:rPr lang="en-US" sz="2400" b="1" dirty="0">
                <a:solidFill>
                  <a:srgbClr val="002060"/>
                </a:solidFill>
                <a:latin typeface="+mj-lt"/>
                <a:cs typeface="Times New Roman" pitchFamily="18" charset="0"/>
              </a:rPr>
              <a:t> </a:t>
            </a:r>
            <a:r>
              <a:rPr lang="en-US" sz="2400" b="1" dirty="0" err="1">
                <a:solidFill>
                  <a:srgbClr val="002060"/>
                </a:solidFill>
                <a:latin typeface="+mj-lt"/>
                <a:cs typeface="Times New Roman" pitchFamily="18" charset="0"/>
              </a:rPr>
              <a:t>giờ</a:t>
            </a:r>
            <a:r>
              <a:rPr lang="en-US" sz="2400" b="1" dirty="0">
                <a:solidFill>
                  <a:srgbClr val="002060"/>
                </a:solidFill>
                <a:latin typeface="+mj-lt"/>
                <a:cs typeface="Times New Roman" pitchFamily="18" charset="0"/>
              </a:rPr>
              <a:t> </a:t>
            </a:r>
            <a:r>
              <a:rPr lang="en-US" sz="2400" b="1" dirty="0" err="1">
                <a:solidFill>
                  <a:srgbClr val="002060"/>
                </a:solidFill>
                <a:latin typeface="+mj-lt"/>
                <a:cs typeface="Times New Roman" pitchFamily="18" charset="0"/>
              </a:rPr>
              <a:t>vua</a:t>
            </a:r>
            <a:r>
              <a:rPr lang="en-US" sz="2400" b="1" dirty="0">
                <a:solidFill>
                  <a:srgbClr val="002060"/>
                </a:solidFill>
                <a:latin typeface="+mj-lt"/>
                <a:cs typeface="Times New Roman" pitchFamily="18" charset="0"/>
              </a:rPr>
              <a:t> </a:t>
            </a:r>
            <a:r>
              <a:rPr lang="en-US" sz="2400" b="1" dirty="0" err="1">
                <a:solidFill>
                  <a:srgbClr val="002060"/>
                </a:solidFill>
                <a:latin typeface="+mj-lt"/>
                <a:cs typeface="Times New Roman" pitchFamily="18" charset="0"/>
              </a:rPr>
              <a:t>Lê</a:t>
            </a:r>
            <a:r>
              <a:rPr lang="en-US" sz="2400" b="1" dirty="0">
                <a:solidFill>
                  <a:srgbClr val="002060"/>
                </a:solidFill>
                <a:latin typeface="+mj-lt"/>
                <a:cs typeface="Times New Roman" pitchFamily="18" charset="0"/>
              </a:rPr>
              <a:t> </a:t>
            </a:r>
            <a:r>
              <a:rPr lang="en-US" sz="2400" b="1" dirty="0" err="1">
                <a:solidFill>
                  <a:srgbClr val="002060"/>
                </a:solidFill>
                <a:latin typeface="+mj-lt"/>
                <a:cs typeface="Times New Roman" pitchFamily="18" charset="0"/>
              </a:rPr>
              <a:t>bán</a:t>
            </a:r>
            <a:r>
              <a:rPr lang="en-US" sz="2400" b="1" dirty="0">
                <a:solidFill>
                  <a:srgbClr val="002060"/>
                </a:solidFill>
                <a:latin typeface="+mj-lt"/>
                <a:cs typeface="Times New Roman" pitchFamily="18" charset="0"/>
              </a:rPr>
              <a:t> </a:t>
            </a:r>
            <a:r>
              <a:rPr lang="en-US" sz="2400" b="1" dirty="0" err="1">
                <a:solidFill>
                  <a:srgbClr val="002060"/>
                </a:solidFill>
                <a:latin typeface="+mj-lt"/>
                <a:cs typeface="Times New Roman" pitchFamily="18" charset="0"/>
              </a:rPr>
              <a:t>nước</a:t>
            </a:r>
            <a:r>
              <a:rPr lang="en-US" sz="2400" b="1" dirty="0">
                <a:solidFill>
                  <a:srgbClr val="002060"/>
                </a:solidFill>
                <a:latin typeface="+mj-lt"/>
                <a:cs typeface="Times New Roman" pitchFamily="18" charset="0"/>
              </a:rPr>
              <a:t>, </a:t>
            </a:r>
            <a:r>
              <a:rPr lang="en-US" sz="2400" b="1" dirty="0" err="1">
                <a:solidFill>
                  <a:srgbClr val="002060"/>
                </a:solidFill>
                <a:latin typeface="+mj-lt"/>
                <a:cs typeface="Times New Roman" pitchFamily="18" charset="0"/>
              </a:rPr>
              <a:t>quân</a:t>
            </a:r>
            <a:r>
              <a:rPr lang="en-US" sz="2400" b="1" dirty="0">
                <a:solidFill>
                  <a:srgbClr val="002060"/>
                </a:solidFill>
                <a:latin typeface="+mj-lt"/>
                <a:cs typeface="Times New Roman" pitchFamily="18" charset="0"/>
              </a:rPr>
              <a:t> </a:t>
            </a:r>
            <a:r>
              <a:rPr lang="en-US" sz="2400" b="1" dirty="0" err="1">
                <a:solidFill>
                  <a:srgbClr val="002060"/>
                </a:solidFill>
                <a:latin typeface="+mj-lt"/>
                <a:cs typeface="Times New Roman" pitchFamily="18" charset="0"/>
              </a:rPr>
              <a:t>Thanh</a:t>
            </a:r>
            <a:r>
              <a:rPr lang="en-US" sz="2400" b="1" dirty="0">
                <a:solidFill>
                  <a:srgbClr val="002060"/>
                </a:solidFill>
                <a:latin typeface="+mj-lt"/>
                <a:cs typeface="Times New Roman" pitchFamily="18" charset="0"/>
              </a:rPr>
              <a:t> </a:t>
            </a:r>
            <a:r>
              <a:rPr lang="en-US" sz="2400" b="1" dirty="0" err="1">
                <a:solidFill>
                  <a:srgbClr val="002060"/>
                </a:solidFill>
                <a:latin typeface="+mj-lt"/>
                <a:cs typeface="Times New Roman" pitchFamily="18" charset="0"/>
              </a:rPr>
              <a:t>xâm</a:t>
            </a:r>
            <a:r>
              <a:rPr lang="en-US" sz="2400" b="1" dirty="0">
                <a:solidFill>
                  <a:srgbClr val="002060"/>
                </a:solidFill>
                <a:latin typeface="+mj-lt"/>
                <a:cs typeface="Times New Roman" pitchFamily="18" charset="0"/>
              </a:rPr>
              <a:t> </a:t>
            </a:r>
            <a:r>
              <a:rPr lang="en-US" sz="2400" b="1" dirty="0" err="1">
                <a:solidFill>
                  <a:srgbClr val="002060"/>
                </a:solidFill>
                <a:latin typeface="+mj-lt"/>
                <a:cs typeface="Times New Roman" pitchFamily="18" charset="0"/>
              </a:rPr>
              <a:t>lược</a:t>
            </a:r>
            <a:r>
              <a:rPr lang="en-US" sz="2400" b="1" dirty="0">
                <a:solidFill>
                  <a:srgbClr val="002060"/>
                </a:solidFill>
                <a:latin typeface="+mj-lt"/>
                <a:cs typeface="Times New Roman" pitchFamily="18" charset="0"/>
              </a:rPr>
              <a:t> </a:t>
            </a:r>
            <a:r>
              <a:rPr lang="en-US" sz="2400" b="1" dirty="0" err="1">
                <a:solidFill>
                  <a:srgbClr val="002060"/>
                </a:solidFill>
                <a:latin typeface="+mj-lt"/>
                <a:cs typeface="Times New Roman" pitchFamily="18" charset="0"/>
              </a:rPr>
              <a:t>nên</a:t>
            </a:r>
            <a:r>
              <a:rPr lang="en-US" sz="2400" b="1" dirty="0">
                <a:solidFill>
                  <a:srgbClr val="002060"/>
                </a:solidFill>
                <a:latin typeface="+mj-lt"/>
                <a:cs typeface="Times New Roman" pitchFamily="18" charset="0"/>
              </a:rPr>
              <a:t> </a:t>
            </a:r>
            <a:r>
              <a:rPr lang="en-US" sz="2400" b="1" dirty="0" err="1">
                <a:solidFill>
                  <a:srgbClr val="002060"/>
                </a:solidFill>
                <a:latin typeface="+mj-lt"/>
                <a:cs typeface="Times New Roman" pitchFamily="18" charset="0"/>
              </a:rPr>
              <a:t>Nguyễn</a:t>
            </a:r>
            <a:r>
              <a:rPr lang="en-US" sz="2400" b="1" dirty="0">
                <a:solidFill>
                  <a:srgbClr val="002060"/>
                </a:solidFill>
                <a:latin typeface="+mj-lt"/>
                <a:cs typeface="Times New Roman" pitchFamily="18" charset="0"/>
              </a:rPr>
              <a:t> </a:t>
            </a:r>
            <a:r>
              <a:rPr lang="en-US" sz="2400" b="1" dirty="0" err="1">
                <a:solidFill>
                  <a:srgbClr val="002060"/>
                </a:solidFill>
                <a:latin typeface="+mj-lt"/>
                <a:cs typeface="Times New Roman" pitchFamily="18" charset="0"/>
              </a:rPr>
              <a:t>Huệ</a:t>
            </a:r>
            <a:r>
              <a:rPr lang="en-US" sz="2400" b="1" dirty="0">
                <a:solidFill>
                  <a:srgbClr val="002060"/>
                </a:solidFill>
                <a:latin typeface="+mj-lt"/>
                <a:cs typeface="Times New Roman" pitchFamily="18" charset="0"/>
              </a:rPr>
              <a:t> </a:t>
            </a:r>
            <a:r>
              <a:rPr lang="en-US" sz="2400" b="1" dirty="0" err="1">
                <a:solidFill>
                  <a:srgbClr val="002060"/>
                </a:solidFill>
                <a:latin typeface="+mj-lt"/>
                <a:cs typeface="Times New Roman" pitchFamily="18" charset="0"/>
              </a:rPr>
              <a:t>lên</a:t>
            </a:r>
            <a:r>
              <a:rPr lang="en-US" sz="2400" b="1" dirty="0">
                <a:solidFill>
                  <a:srgbClr val="002060"/>
                </a:solidFill>
                <a:latin typeface="+mj-lt"/>
                <a:cs typeface="Times New Roman" pitchFamily="18" charset="0"/>
              </a:rPr>
              <a:t> </a:t>
            </a:r>
            <a:r>
              <a:rPr lang="en-US" sz="2400" b="1" dirty="0" err="1">
                <a:solidFill>
                  <a:srgbClr val="002060"/>
                </a:solidFill>
                <a:latin typeface="+mj-lt"/>
                <a:cs typeface="Times New Roman" pitchFamily="18" charset="0"/>
              </a:rPr>
              <a:t>ngôi</a:t>
            </a:r>
            <a:r>
              <a:rPr lang="en-US" sz="2400" b="1" dirty="0">
                <a:solidFill>
                  <a:srgbClr val="002060"/>
                </a:solidFill>
                <a:latin typeface="+mj-lt"/>
                <a:cs typeface="Times New Roman" pitchFamily="18" charset="0"/>
              </a:rPr>
              <a:t> </a:t>
            </a:r>
            <a:r>
              <a:rPr lang="en-US" sz="2400" b="1" dirty="0" err="1">
                <a:solidFill>
                  <a:srgbClr val="002060"/>
                </a:solidFill>
                <a:latin typeface="+mj-lt"/>
                <a:cs typeface="Times New Roman" pitchFamily="18" charset="0"/>
              </a:rPr>
              <a:t>là</a:t>
            </a:r>
            <a:r>
              <a:rPr lang="en-US" sz="2400" b="1" dirty="0">
                <a:solidFill>
                  <a:srgbClr val="002060"/>
                </a:solidFill>
                <a:latin typeface="+mj-lt"/>
                <a:cs typeface="Times New Roman" pitchFamily="18" charset="0"/>
              </a:rPr>
              <a:t> </a:t>
            </a:r>
            <a:r>
              <a:rPr lang="en-US" sz="2400" b="1" dirty="0" err="1">
                <a:solidFill>
                  <a:srgbClr val="002060"/>
                </a:solidFill>
                <a:latin typeface="+mj-lt"/>
                <a:cs typeface="Times New Roman" pitchFamily="18" charset="0"/>
              </a:rPr>
              <a:t>hợp</a:t>
            </a:r>
            <a:r>
              <a:rPr lang="en-US" sz="2400" b="1" dirty="0">
                <a:solidFill>
                  <a:srgbClr val="002060"/>
                </a:solidFill>
                <a:latin typeface="+mj-lt"/>
                <a:cs typeface="Times New Roman" pitchFamily="18" charset="0"/>
              </a:rPr>
              <a:t> </a:t>
            </a:r>
            <a:r>
              <a:rPr lang="en-US" sz="2400" b="1" dirty="0" err="1">
                <a:solidFill>
                  <a:srgbClr val="002060"/>
                </a:solidFill>
                <a:latin typeface="+mj-lt"/>
                <a:cs typeface="Times New Roman" pitchFamily="18" charset="0"/>
              </a:rPr>
              <a:t>lòng</a:t>
            </a:r>
            <a:r>
              <a:rPr lang="en-US" sz="2400" b="1" dirty="0">
                <a:solidFill>
                  <a:srgbClr val="002060"/>
                </a:solidFill>
                <a:latin typeface="+mj-lt"/>
                <a:cs typeface="Times New Roman" pitchFamily="18" charset="0"/>
              </a:rPr>
              <a:t> </a:t>
            </a:r>
            <a:r>
              <a:rPr lang="en-US" sz="2400" b="1" dirty="0" err="1">
                <a:solidFill>
                  <a:srgbClr val="002060"/>
                </a:solidFill>
                <a:latin typeface="+mj-lt"/>
                <a:cs typeface="Times New Roman" pitchFamily="18" charset="0"/>
              </a:rPr>
              <a:t>nguời</a:t>
            </a:r>
            <a:r>
              <a:rPr lang="en-US" sz="2400" b="1" dirty="0">
                <a:solidFill>
                  <a:srgbClr val="002060"/>
                </a:solidFill>
                <a:latin typeface="+mj-lt"/>
                <a:cs typeface="Times New Roman" pitchFamily="18" charset="0"/>
              </a:rPr>
              <a:t> </a:t>
            </a:r>
          </a:p>
        </p:txBody>
      </p:sp>
      <p:sp>
        <p:nvSpPr>
          <p:cNvPr id="8" name="Rectangle 10"/>
          <p:cNvSpPr>
            <a:spLocks noChangeArrowheads="1"/>
          </p:cNvSpPr>
          <p:nvPr/>
        </p:nvSpPr>
        <p:spPr bwMode="auto">
          <a:xfrm>
            <a:off x="4611687" y="27058"/>
            <a:ext cx="1635125" cy="1077218"/>
          </a:xfrm>
          <a:prstGeom prst="rect">
            <a:avLst/>
          </a:prstGeom>
          <a:solidFill>
            <a:srgbClr val="FFFF99"/>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sz="3200" b="1" dirty="0" smtClean="0">
                <a:latin typeface="+mj-lt"/>
                <a:cs typeface="Times New Roman" pitchFamily="18" charset="0"/>
              </a:rPr>
              <a:t>CÂU HỎI</a:t>
            </a:r>
            <a:endParaRPr lang="en-US" sz="3200" b="1" dirty="0">
              <a:latin typeface="+mj-lt"/>
              <a:cs typeface="Times New Roman" pitchFamily="18" charset="0"/>
            </a:endParaRPr>
          </a:p>
        </p:txBody>
      </p:sp>
    </p:spTree>
    <p:extLst>
      <p:ext uri="{BB962C8B-B14F-4D97-AF65-F5344CB8AC3E}">
        <p14:creationId xmlns:p14="http://schemas.microsoft.com/office/powerpoint/2010/main" val="370801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p:cTn id="19"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4">
                                            <p:txEl>
                                              <p:pRg st="1" end="1"/>
                                            </p:txEl>
                                          </p:spTgt>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6"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strips(downRigh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6"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strips(downRight)">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P spid="6" grpId="0"/>
      <p:bldP spid="7" grpId="0"/>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ình Nền PowerPoint Đẹp | Ảnh Nền PowerPoint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523603" y="685800"/>
            <a:ext cx="9954207" cy="3785652"/>
          </a:xfrm>
          <a:prstGeom prst="rect">
            <a:avLst/>
          </a:prstGeom>
        </p:spPr>
        <p:txBody>
          <a:bodyPr wrap="square">
            <a:spAutoFit/>
          </a:bodyPr>
          <a:lstStyle/>
          <a:p>
            <a:pPr algn="just" eaLnBrk="0" hangingPunct="0">
              <a:lnSpc>
                <a:spcPct val="150000"/>
              </a:lnSpc>
            </a:pPr>
            <a:r>
              <a:rPr lang="en-US" sz="3200" b="1" dirty="0" smtClean="0">
                <a:solidFill>
                  <a:srgbClr val="002060"/>
                </a:solidFill>
                <a:latin typeface="Times New Roman" pitchFamily="18" charset="0"/>
                <a:cs typeface="Times New Roman" pitchFamily="18" charset="0"/>
              </a:rPr>
              <a:t>“</a:t>
            </a:r>
            <a:r>
              <a:rPr lang="en-US" sz="3200" b="1" dirty="0" err="1" smtClean="0">
                <a:solidFill>
                  <a:srgbClr val="002060"/>
                </a:solidFill>
                <a:latin typeface="Times New Roman" pitchFamily="18" charset="0"/>
                <a:cs typeface="Times New Roman" pitchFamily="18" charset="0"/>
              </a:rPr>
              <a:t>Đánh</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cho</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để</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dài</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tóc</a:t>
            </a:r>
            <a:r>
              <a:rPr lang="en-US" sz="3200" b="1" dirty="0" smtClean="0">
                <a:solidFill>
                  <a:srgbClr val="002060"/>
                </a:solidFill>
                <a:latin typeface="Times New Roman" pitchFamily="18" charset="0"/>
                <a:cs typeface="Times New Roman" pitchFamily="18" charset="0"/>
              </a:rPr>
              <a:t>,</a:t>
            </a:r>
          </a:p>
          <a:p>
            <a:pPr algn="just" eaLnBrk="0" hangingPunct="0">
              <a:lnSpc>
                <a:spcPct val="150000"/>
              </a:lnSpc>
            </a:pPr>
            <a:r>
              <a:rPr lang="en-US" sz="3200" b="1" dirty="0" err="1" smtClean="0">
                <a:solidFill>
                  <a:srgbClr val="002060"/>
                </a:solidFill>
                <a:latin typeface="Times New Roman" pitchFamily="18" charset="0"/>
                <a:cs typeface="Times New Roman" pitchFamily="18" charset="0"/>
              </a:rPr>
              <a:t>Đánh</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cho</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để</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đen</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răng</a:t>
            </a:r>
            <a:r>
              <a:rPr lang="en-US" sz="3200" b="1" dirty="0" smtClean="0">
                <a:solidFill>
                  <a:srgbClr val="002060"/>
                </a:solidFill>
                <a:latin typeface="Times New Roman" pitchFamily="18" charset="0"/>
                <a:cs typeface="Times New Roman" pitchFamily="18" charset="0"/>
              </a:rPr>
              <a:t>,</a:t>
            </a:r>
          </a:p>
          <a:p>
            <a:pPr algn="just" eaLnBrk="0" hangingPunct="0">
              <a:lnSpc>
                <a:spcPct val="150000"/>
              </a:lnSpc>
            </a:pPr>
            <a:r>
              <a:rPr lang="en-US" sz="3200" b="1" dirty="0" err="1" smtClean="0">
                <a:solidFill>
                  <a:srgbClr val="002060"/>
                </a:solidFill>
                <a:latin typeface="Times New Roman" pitchFamily="18" charset="0"/>
                <a:cs typeface="Times New Roman" pitchFamily="18" charset="0"/>
              </a:rPr>
              <a:t>Đánh</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cho</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nó</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chích</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luân</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bất</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phản</a:t>
            </a:r>
            <a:r>
              <a:rPr lang="en-US" sz="3200" b="1" dirty="0" smtClean="0">
                <a:solidFill>
                  <a:srgbClr val="002060"/>
                </a:solidFill>
                <a:latin typeface="Times New Roman" pitchFamily="18" charset="0"/>
                <a:cs typeface="Times New Roman" pitchFamily="18" charset="0"/>
              </a:rPr>
              <a:t>,</a:t>
            </a:r>
          </a:p>
          <a:p>
            <a:pPr algn="just" eaLnBrk="0" hangingPunct="0">
              <a:lnSpc>
                <a:spcPct val="150000"/>
              </a:lnSpc>
            </a:pPr>
            <a:r>
              <a:rPr lang="en-US" sz="3200" b="1" dirty="0" err="1" smtClean="0">
                <a:solidFill>
                  <a:srgbClr val="002060"/>
                </a:solidFill>
                <a:latin typeface="Times New Roman" pitchFamily="18" charset="0"/>
                <a:cs typeface="Times New Roman" pitchFamily="18" charset="0"/>
              </a:rPr>
              <a:t>Đánh</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cho</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nó</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phiến</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giáp</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bất</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hoàn</a:t>
            </a:r>
            <a:r>
              <a:rPr lang="en-US" sz="3200" b="1" dirty="0" smtClean="0">
                <a:solidFill>
                  <a:srgbClr val="002060"/>
                </a:solidFill>
                <a:latin typeface="Times New Roman" pitchFamily="18" charset="0"/>
                <a:cs typeface="Times New Roman" pitchFamily="18" charset="0"/>
              </a:rPr>
              <a:t>,</a:t>
            </a:r>
          </a:p>
          <a:p>
            <a:pPr algn="just" eaLnBrk="0" hangingPunct="0">
              <a:lnSpc>
                <a:spcPct val="150000"/>
              </a:lnSpc>
            </a:pPr>
            <a:r>
              <a:rPr lang="en-US" sz="3200" b="1" dirty="0" err="1" smtClean="0">
                <a:solidFill>
                  <a:srgbClr val="002060"/>
                </a:solidFill>
                <a:latin typeface="Times New Roman" pitchFamily="18" charset="0"/>
                <a:cs typeface="Times New Roman" pitchFamily="18" charset="0"/>
              </a:rPr>
              <a:t>Đánh</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cho</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sử</a:t>
            </a:r>
            <a:r>
              <a:rPr lang="en-US" sz="3200" b="1" dirty="0" smtClean="0">
                <a:solidFill>
                  <a:srgbClr val="002060"/>
                </a:solidFill>
                <a:latin typeface="Times New Roman" pitchFamily="18" charset="0"/>
                <a:cs typeface="Times New Roman" pitchFamily="18" charset="0"/>
              </a:rPr>
              <a:t> tri Nam </a:t>
            </a:r>
            <a:r>
              <a:rPr lang="en-US" sz="3200" b="1" dirty="0" err="1" smtClean="0">
                <a:solidFill>
                  <a:srgbClr val="002060"/>
                </a:solidFill>
                <a:latin typeface="Times New Roman" pitchFamily="18" charset="0"/>
                <a:cs typeface="Times New Roman" pitchFamily="18" charset="0"/>
              </a:rPr>
              <a:t>quốc</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anh</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hùng</a:t>
            </a:r>
            <a:r>
              <a:rPr lang="en-US" sz="3200" b="1" dirty="0" smtClean="0">
                <a:solidFill>
                  <a:srgbClr val="002060"/>
                </a:solidFill>
                <a:latin typeface="Times New Roman" pitchFamily="18" charset="0"/>
                <a:cs typeface="Times New Roman" pitchFamily="18" charset="0"/>
              </a:rPr>
              <a:t> chi </a:t>
            </a:r>
            <a:r>
              <a:rPr lang="en-US" sz="3200" b="1" dirty="0" err="1" smtClean="0">
                <a:solidFill>
                  <a:srgbClr val="002060"/>
                </a:solidFill>
                <a:latin typeface="Times New Roman" pitchFamily="18" charset="0"/>
                <a:cs typeface="Times New Roman" pitchFamily="18" charset="0"/>
              </a:rPr>
              <a:t>hữu</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chủ</a:t>
            </a:r>
            <a:r>
              <a:rPr lang="en-US" sz="3200" b="1" dirty="0" smtClean="0">
                <a:solidFill>
                  <a:srgbClr val="002060"/>
                </a:solidFill>
                <a:latin typeface="Times New Roman" pitchFamily="18" charset="0"/>
                <a:cs typeface="Times New Roman" pitchFamily="18" charset="0"/>
              </a:rPr>
              <a:t>”.</a:t>
            </a:r>
            <a:endParaRPr lang="en-US" sz="32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7920840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2"/>
          <a:srcRect l="7929" t="14522" r="8438" b="14913"/>
          <a:stretch>
            <a:fillRect/>
          </a:stretch>
        </p:blipFill>
        <p:spPr>
          <a:xfrm>
            <a:off x="0" y="0"/>
            <a:ext cx="12188825" cy="6858000"/>
          </a:xfrm>
          <a:prstGeom prst="rect">
            <a:avLst/>
          </a:prstGeom>
        </p:spPr>
      </p:pic>
      <p:pic>
        <p:nvPicPr>
          <p:cNvPr id="3" name="Picture 14"/>
          <p:cNvPicPr>
            <a:picLocks noChangeAspect="1"/>
          </p:cNvPicPr>
          <p:nvPr/>
        </p:nvPicPr>
        <p:blipFill>
          <a:blip r:embed="rId3"/>
          <a:srcRect/>
          <a:stretch>
            <a:fillRect/>
          </a:stretch>
        </p:blipFill>
        <p:spPr>
          <a:xfrm>
            <a:off x="608016" y="3124200"/>
            <a:ext cx="2031131" cy="3392286"/>
          </a:xfrm>
          <a:prstGeom prst="rect">
            <a:avLst/>
          </a:prstGeom>
        </p:spPr>
      </p:pic>
      <p:sp>
        <p:nvSpPr>
          <p:cNvPr id="2" name="Rounded Rectangular Callout 1"/>
          <p:cNvSpPr/>
          <p:nvPr/>
        </p:nvSpPr>
        <p:spPr>
          <a:xfrm>
            <a:off x="3198815" y="762000"/>
            <a:ext cx="6477000" cy="2209800"/>
          </a:xfrm>
          <a:prstGeom prst="wedgeRoundRectCallout">
            <a:avLst>
              <a:gd name="adj1" fmla="val -40344"/>
              <a:gd name="adj2" fmla="val 78308"/>
              <a:gd name="adj3" fmla="val 16667"/>
            </a:avLst>
          </a:prstGeom>
          <a:solidFill>
            <a:srgbClr val="FFCCCC"/>
          </a:solidFill>
          <a:ln w="5715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latin typeface="Times New Roman" pitchFamily="18" charset="0"/>
                <a:cs typeface="Times New Roman" pitchFamily="18" charset="0"/>
              </a:rPr>
              <a:t>Vì </a:t>
            </a:r>
            <a:r>
              <a:rPr lang="en-US" sz="2800" b="1" dirty="0" err="1">
                <a:solidFill>
                  <a:srgbClr val="C00000"/>
                </a:solidFill>
                <a:latin typeface="Times New Roman" pitchFamily="18" charset="0"/>
                <a:cs typeface="Times New Roman" pitchFamily="18" charset="0"/>
              </a:rPr>
              <a:t>sao</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Quang</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Trung</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quyết</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định</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tiêu</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diệt</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quân</a:t>
            </a:r>
            <a:r>
              <a:rPr lang="en-US" sz="2800" b="1" dirty="0">
                <a:solidFill>
                  <a:srgbClr val="C00000"/>
                </a:solidFill>
                <a:latin typeface="Times New Roman" pitchFamily="18" charset="0"/>
                <a:cs typeface="Times New Roman" pitchFamily="18" charset="0"/>
              </a:rPr>
              <a:t> Thanh </a:t>
            </a:r>
            <a:r>
              <a:rPr lang="en-US" sz="2800" b="1" dirty="0" err="1">
                <a:solidFill>
                  <a:srgbClr val="C00000"/>
                </a:solidFill>
                <a:latin typeface="Times New Roman" pitchFamily="18" charset="0"/>
                <a:cs typeface="Times New Roman" pitchFamily="18" charset="0"/>
              </a:rPr>
              <a:t>vào</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dịp</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Tết</a:t>
            </a:r>
            <a:r>
              <a:rPr lang="en-US" sz="2800" b="1" dirty="0">
                <a:solidFill>
                  <a:srgbClr val="C00000"/>
                </a:solidFill>
                <a:latin typeface="Times New Roman" pitchFamily="18" charset="0"/>
                <a:cs typeface="Times New Roman" pitchFamily="18" charset="0"/>
              </a:rPr>
              <a:t> Kỉ </a:t>
            </a:r>
            <a:r>
              <a:rPr lang="en-US" sz="2800" b="1" dirty="0" err="1">
                <a:solidFill>
                  <a:srgbClr val="C00000"/>
                </a:solidFill>
                <a:latin typeface="Times New Roman" pitchFamily="18" charset="0"/>
                <a:cs typeface="Times New Roman" pitchFamily="18" charset="0"/>
              </a:rPr>
              <a:t>Dậu</a:t>
            </a:r>
            <a:r>
              <a:rPr lang="en-US" sz="2800" b="1" dirty="0" smtClean="0">
                <a:solidFill>
                  <a:srgbClr val="C00000"/>
                </a:solidFill>
                <a:latin typeface="Times New Roman" pitchFamily="18" charset="0"/>
                <a:cs typeface="Times New Roman" pitchFamily="18" charset="0"/>
              </a:rPr>
              <a:t>?</a:t>
            </a:r>
            <a:endParaRPr lang="en-US" sz="28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0351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luoc_do_quang_trung_dai_pha_quan_thanh_500"/>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804" y="-69477"/>
            <a:ext cx="12188825"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804" y="4953000"/>
            <a:ext cx="6094413" cy="1477328"/>
          </a:xfrm>
          <a:prstGeom prst="rect">
            <a:avLst/>
          </a:prstGeom>
          <a:solidFill>
            <a:srgbClr val="FFFF00"/>
          </a:solidFill>
          <a:ln>
            <a:solidFill>
              <a:schemeClr val="tx1"/>
            </a:solidFill>
          </a:ln>
        </p:spPr>
        <p:txBody>
          <a:bodyPr>
            <a:spAutoFit/>
          </a:bodyPr>
          <a:lstStyle/>
          <a:p>
            <a:pPr algn="just"/>
            <a:r>
              <a:rPr lang="en-US" b="1" dirty="0" err="1">
                <a:latin typeface="Times New Roman" pitchFamily="18" charset="0"/>
                <a:cs typeface="Times New Roman" pitchFamily="18" charset="0"/>
              </a:rPr>
              <a:t>Từ</a:t>
            </a:r>
            <a:r>
              <a:rPr lang="en-US" b="1" dirty="0">
                <a:latin typeface="Times New Roman" pitchFamily="18" charset="0"/>
                <a:cs typeface="Times New Roman" pitchFamily="18" charset="0"/>
              </a:rPr>
              <a:t> Tam </a:t>
            </a:r>
            <a:r>
              <a:rPr lang="en-US" b="1" dirty="0" err="1">
                <a:latin typeface="Times New Roman" pitchFamily="18" charset="0"/>
                <a:cs typeface="Times New Roman" pitchFamily="18" charset="0"/>
              </a:rPr>
              <a:t>Điệp</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Quang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Trung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tiến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quân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ra</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Bắc</a:t>
            </a:r>
            <a:r>
              <a:rPr lang="en-US" b="1" dirty="0">
                <a:latin typeface="Times New Roman" pitchFamily="18" charset="0"/>
                <a:cs typeface="Times New Roman" pitchFamily="18" charset="0"/>
              </a:rPr>
              <a:t>, chia </a:t>
            </a:r>
            <a:r>
              <a:rPr lang="en-US" b="1" dirty="0" err="1">
                <a:latin typeface="Times New Roman" pitchFamily="18" charset="0"/>
                <a:cs typeface="Times New Roman" pitchFamily="18" charset="0"/>
              </a:rPr>
              <a:t>làm</a:t>
            </a:r>
            <a:r>
              <a:rPr lang="en-US" b="1" dirty="0">
                <a:latin typeface="Times New Roman" pitchFamily="18" charset="0"/>
                <a:cs typeface="Times New Roman" pitchFamily="18" charset="0"/>
              </a:rPr>
              <a:t> 5 </a:t>
            </a:r>
            <a:r>
              <a:rPr lang="en-US" b="1" dirty="0" err="1">
                <a:latin typeface="Times New Roman" pitchFamily="18" charset="0"/>
                <a:cs typeface="Times New Roman" pitchFamily="18" charset="0"/>
              </a:rPr>
              <a:t>đạo</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đạo</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chu</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lực</a:t>
            </a:r>
            <a:r>
              <a:rPr lang="en-US" b="1" dirty="0">
                <a:latin typeface="Times New Roman" pitchFamily="18" charset="0"/>
                <a:cs typeface="Times New Roman" pitchFamily="18" charset="0"/>
              </a:rPr>
              <a:t> do </a:t>
            </a:r>
            <a:r>
              <a:rPr lang="en-US" b="1" dirty="0" err="1">
                <a:latin typeface="Times New Roman" pitchFamily="18" charset="0"/>
                <a:cs typeface="Times New Roman" pitchFamily="18" charset="0"/>
              </a:rPr>
              <a:t>Quang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Trung</a:t>
            </a:r>
            <a:r>
              <a:rPr lang="en-US" b="1" dirty="0">
                <a:latin typeface="Times New Roman" pitchFamily="18" charset="0"/>
                <a:cs typeface="Times New Roman" pitchFamily="18" charset="0"/>
              </a:rPr>
              <a:t> chỉ </a:t>
            </a:r>
            <a:r>
              <a:rPr lang="en-US" b="1" dirty="0" err="1">
                <a:latin typeface="Times New Roman" pitchFamily="18" charset="0"/>
                <a:cs typeface="Times New Roman" pitchFamily="18" charset="0"/>
              </a:rPr>
              <a:t>huy</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tiến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vê</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thăng</a:t>
            </a:r>
            <a:r>
              <a:rPr lang="en-US" b="1" dirty="0">
                <a:latin typeface="Times New Roman" pitchFamily="18" charset="0"/>
                <a:cs typeface="Times New Roman" pitchFamily="18" charset="0"/>
              </a:rPr>
              <a:t> long, </a:t>
            </a:r>
            <a:r>
              <a:rPr lang="en-US" b="1" dirty="0" err="1">
                <a:latin typeface="Times New Roman" pitchFamily="18" charset="0"/>
                <a:cs typeface="Times New Roman" pitchFamily="18" charset="0"/>
              </a:rPr>
              <a:t>đạo</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thư</a:t>
            </a:r>
            <a:r>
              <a:rPr lang="en-US" b="1" dirty="0">
                <a:latin typeface="Times New Roman" pitchFamily="18" charset="0"/>
                <a:cs typeface="Times New Roman" pitchFamily="18" charset="0"/>
              </a:rPr>
              <a:t>́ 2 </a:t>
            </a:r>
            <a:r>
              <a:rPr lang="en-US" b="1" dirty="0" err="1">
                <a:latin typeface="Times New Roman" pitchFamily="18" charset="0"/>
                <a:cs typeface="Times New Roman" pitchFamily="18" charset="0"/>
              </a:rPr>
              <a:t>va</a:t>
            </a:r>
            <a:r>
              <a:rPr lang="en-US" b="1" dirty="0">
                <a:latin typeface="Times New Roman" pitchFamily="18" charset="0"/>
                <a:cs typeface="Times New Roman" pitchFamily="18" charset="0"/>
              </a:rPr>
              <a:t>̀ 3 </a:t>
            </a:r>
            <a:r>
              <a:rPr lang="en-US" b="1" dirty="0" err="1">
                <a:latin typeface="Times New Roman" pitchFamily="18" charset="0"/>
                <a:cs typeface="Times New Roman" pitchFamily="18" charset="0"/>
              </a:rPr>
              <a:t>đánh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vào</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tây</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nam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thăng</a:t>
            </a:r>
            <a:r>
              <a:rPr lang="en-US" b="1" dirty="0">
                <a:latin typeface="Times New Roman" pitchFamily="18" charset="0"/>
                <a:cs typeface="Times New Roman" pitchFamily="18" charset="0"/>
              </a:rPr>
              <a:t> long. </a:t>
            </a:r>
            <a:r>
              <a:rPr lang="en-US" b="1" dirty="0" err="1">
                <a:latin typeface="Times New Roman" pitchFamily="18" charset="0"/>
                <a:cs typeface="Times New Roman" pitchFamily="18" charset="0"/>
              </a:rPr>
              <a:t>Đạo</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thư</a:t>
            </a:r>
            <a:r>
              <a:rPr lang="en-US" b="1" dirty="0">
                <a:latin typeface="Times New Roman" pitchFamily="18" charset="0"/>
                <a:cs typeface="Times New Roman" pitchFamily="18" charset="0"/>
              </a:rPr>
              <a:t>́ 4 </a:t>
            </a:r>
            <a:r>
              <a:rPr lang="en-US" b="1" dirty="0" err="1">
                <a:latin typeface="Times New Roman" pitchFamily="18" charset="0"/>
                <a:cs typeface="Times New Roman" pitchFamily="18" charset="0"/>
              </a:rPr>
              <a:t>tiến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ra</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Hải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dương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đạo</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thư</a:t>
            </a:r>
            <a:r>
              <a:rPr lang="en-US" b="1" dirty="0">
                <a:latin typeface="Times New Roman" pitchFamily="18" charset="0"/>
                <a:cs typeface="Times New Roman" pitchFamily="18" charset="0"/>
              </a:rPr>
              <a:t>́ 5 </a:t>
            </a:r>
            <a:r>
              <a:rPr lang="en-US" b="1" dirty="0" err="1">
                <a:latin typeface="Times New Roman" pitchFamily="18" charset="0"/>
                <a:cs typeface="Times New Roman" pitchFamily="18" charset="0"/>
              </a:rPr>
              <a:t>tiến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lên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Lạng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Giang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chặn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đường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rút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lui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của</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địch</a:t>
            </a:r>
            <a:r>
              <a:rPr lang="en-US" b="1" dirty="0">
                <a:latin typeface="Times New Roman" pitchFamily="18" charset="0"/>
                <a:cs typeface="Times New Roman" pitchFamily="18" charset="0"/>
              </a:rPr>
              <a:t>.</a:t>
            </a:r>
          </a:p>
        </p:txBody>
      </p:sp>
      <p:sp>
        <p:nvSpPr>
          <p:cNvPr id="3" name="Oval 2"/>
          <p:cNvSpPr/>
          <p:nvPr/>
        </p:nvSpPr>
        <p:spPr>
          <a:xfrm>
            <a:off x="2437765" y="1828800"/>
            <a:ext cx="1320456" cy="1752600"/>
          </a:xfrm>
          <a:prstGeom prst="ellipse">
            <a:avLst/>
          </a:prstGeom>
          <a:noFill/>
          <a:ln w="57150">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5180251" y="1411941"/>
            <a:ext cx="3453500" cy="2819400"/>
          </a:xfrm>
          <a:prstGeom prst="ellipse">
            <a:avLst/>
          </a:prstGeom>
          <a:no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rot="712759">
            <a:off x="1077785" y="1603433"/>
            <a:ext cx="1594535" cy="2057400"/>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712759">
            <a:off x="5328487" y="291280"/>
            <a:ext cx="2988186" cy="1063641"/>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3702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87042"/>
                                        </p:tgtEl>
                                        <p:attrNameLst>
                                          <p:attrName>style.visibility</p:attrName>
                                        </p:attrNameLst>
                                      </p:cBhvr>
                                      <p:to>
                                        <p:strVal val="visible"/>
                                      </p:to>
                                    </p:set>
                                    <p:animEffect transition="in" filter="diamond(in)">
                                      <p:cBhvr>
                                        <p:cTn id="7" dur="2000"/>
                                        <p:tgtEl>
                                          <p:spTgt spid="8704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arrow.wav"/>
                                        </p:tgtEl>
                                      </p:cMediaNode>
                                    </p:audio>
                                  </p:subTnLst>
                                </p:cTn>
                              </p:par>
                              <p:par>
                                <p:cTn id="13" presetID="26" presetClass="emph" presetSubtype="0" repeatCount="indefinite" fill="hold" grpId="1" nodeType="withEffect">
                                  <p:stCondLst>
                                    <p:cond delay="0"/>
                                  </p:stCondLst>
                                  <p:childTnLst>
                                    <p:animEffect transition="out" filter="fade">
                                      <p:cBhvr>
                                        <p:cTn id="14" dur="500" tmFilter="0, 0; .2, .5; .8, .5; 1, 0"/>
                                        <p:tgtEl>
                                          <p:spTgt spid="3"/>
                                        </p:tgtEl>
                                      </p:cBhvr>
                                    </p:animEffect>
                                    <p:animScale>
                                      <p:cBhvr>
                                        <p:cTn id="15" dur="250" autoRev="1" fill="hold"/>
                                        <p:tgtEl>
                                          <p:spTgt spid="3"/>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2" name="arrow.wav"/>
                                        </p:tgtEl>
                                      </p:cMediaNode>
                                    </p:audio>
                                  </p:subTnLst>
                                </p:cTn>
                              </p:par>
                              <p:par>
                                <p:cTn id="21" presetID="26" presetClass="emph" presetSubtype="0" repeatCount="indefinite" fill="hold" grpId="1" nodeType="withEffect">
                                  <p:stCondLst>
                                    <p:cond delay="0"/>
                                  </p:stCondLst>
                                  <p:childTnLst>
                                    <p:animEffect transition="out" filter="fade">
                                      <p:cBhvr>
                                        <p:cTn id="22" dur="500" tmFilter="0, 0; .2, .5; .8, .5; 1, 0"/>
                                        <p:tgtEl>
                                          <p:spTgt spid="6"/>
                                        </p:tgtEl>
                                      </p:cBhvr>
                                    </p:animEffect>
                                    <p:animScale>
                                      <p:cBhvr>
                                        <p:cTn id="23" dur="250" autoRev="1" fill="hold"/>
                                        <p:tgtEl>
                                          <p:spTgt spid="6"/>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subTnLst>
                                    <p:audio>
                                      <p:cMediaNode>
                                        <p:cTn display="0" masterRel="sameClick">
                                          <p:stCondLst>
                                            <p:cond evt="begin" delay="0">
                                              <p:tn val="26"/>
                                            </p:cond>
                                          </p:stCondLst>
                                          <p:endCondLst>
                                            <p:cond evt="onStopAudio" delay="0">
                                              <p:tgtEl>
                                                <p:sldTgt/>
                                              </p:tgtEl>
                                            </p:cond>
                                          </p:endCondLst>
                                        </p:cTn>
                                        <p:tgtEl>
                                          <p:sndTgt r:embed="rId2" name="arrow.wav"/>
                                        </p:tgtEl>
                                      </p:cMediaNode>
                                    </p:audio>
                                  </p:subTnLst>
                                </p:cTn>
                              </p:par>
                              <p:par>
                                <p:cTn id="29" presetID="26" presetClass="emph" presetSubtype="0" repeatCount="indefinite" fill="hold" grpId="1" nodeType="withEffect">
                                  <p:stCondLst>
                                    <p:cond delay="0"/>
                                  </p:stCondLst>
                                  <p:childTnLst>
                                    <p:animEffect transition="out" filter="fade">
                                      <p:cBhvr>
                                        <p:cTn id="30" dur="500" tmFilter="0, 0; .2, .5; .8, .5; 1, 0"/>
                                        <p:tgtEl>
                                          <p:spTgt spid="5"/>
                                        </p:tgtEl>
                                      </p:cBhvr>
                                    </p:animEffect>
                                    <p:animScale>
                                      <p:cBhvr>
                                        <p:cTn id="31" dur="250" autoRev="1" fill="hold"/>
                                        <p:tgtEl>
                                          <p:spTgt spid="5"/>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subTnLst>
                                    <p:audio>
                                      <p:cMediaNode>
                                        <p:cTn display="0" masterRel="sameClick">
                                          <p:stCondLst>
                                            <p:cond evt="begin" delay="0">
                                              <p:tn val="34"/>
                                            </p:cond>
                                          </p:stCondLst>
                                          <p:endCondLst>
                                            <p:cond evt="onStopAudio" delay="0">
                                              <p:tgtEl>
                                                <p:sldTgt/>
                                              </p:tgtEl>
                                            </p:cond>
                                          </p:endCondLst>
                                        </p:cTn>
                                        <p:tgtEl>
                                          <p:sndTgt r:embed="rId2" name="arrow.wav"/>
                                        </p:tgtEl>
                                      </p:cMediaNode>
                                    </p:audio>
                                  </p:subTnLst>
                                </p:cTn>
                              </p:par>
                              <p:par>
                                <p:cTn id="37" presetID="26" presetClass="emph" presetSubtype="0" repeatCount="indefinite" fill="hold" grpId="1" nodeType="withEffect">
                                  <p:stCondLst>
                                    <p:cond delay="0"/>
                                  </p:stCondLst>
                                  <p:childTnLst>
                                    <p:animEffect transition="out" filter="fade">
                                      <p:cBhvr>
                                        <p:cTn id="38" dur="500" tmFilter="0, 0; .2, .5; .8, .5; 1, 0"/>
                                        <p:tgtEl>
                                          <p:spTgt spid="7"/>
                                        </p:tgtEl>
                                      </p:cBhvr>
                                    </p:animEffect>
                                    <p:animScale>
                                      <p:cBhvr>
                                        <p:cTn id="39"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6" grpId="0" animBg="1"/>
      <p:bldP spid="6" grpId="1" animBg="1"/>
      <p:bldP spid="7" grpId="0" animBg="1"/>
      <p:bldP spid="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1588" y="0"/>
            <a:ext cx="12188825" cy="6858000"/>
          </a:xfrm>
          <a:prstGeom prst="rect">
            <a:avLst/>
          </a:prstGeom>
        </p:spPr>
      </p:pic>
      <p:pic>
        <p:nvPicPr>
          <p:cNvPr id="3"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00120">
            <a:off x="10871823" y="-36327"/>
            <a:ext cx="1111686" cy="1120379"/>
          </a:xfrm>
          <a:prstGeom prst="rect">
            <a:avLst/>
          </a:prstGeom>
        </p:spPr>
      </p:pic>
      <p:pic>
        <p:nvPicPr>
          <p:cNvPr id="6" name="Picture 2"/>
          <p:cNvPicPr>
            <a:picLocks noChangeAspect="1"/>
          </p:cNvPicPr>
          <p:nvPr/>
        </p:nvPicPr>
        <p:blipFill>
          <a:blip r:embed="rId2"/>
          <a:srcRect l="7929" t="14522" r="8438" b="14913"/>
          <a:stretch>
            <a:fillRect/>
          </a:stretch>
        </p:blipFill>
        <p:spPr>
          <a:xfrm>
            <a:off x="0" y="0"/>
            <a:ext cx="12188825" cy="6858000"/>
          </a:xfrm>
          <a:prstGeom prst="rect">
            <a:avLst/>
          </a:prstGeom>
        </p:spPr>
      </p:pic>
      <p:pic>
        <p:nvPicPr>
          <p:cNvPr id="7" name="Picture 15"/>
          <p:cNvPicPr>
            <a:picLocks noChangeAspect="1"/>
          </p:cNvPicPr>
          <p:nvPr/>
        </p:nvPicPr>
        <p:blipFill>
          <a:blip r:embed="rId11"/>
          <a:srcRect/>
          <a:stretch>
            <a:fillRect/>
          </a:stretch>
        </p:blipFill>
        <p:spPr>
          <a:xfrm>
            <a:off x="7999412" y="4396640"/>
            <a:ext cx="4097487" cy="1759358"/>
          </a:xfrm>
          <a:prstGeom prst="rect">
            <a:avLst/>
          </a:prstGeom>
        </p:spPr>
      </p:pic>
      <p:sp>
        <p:nvSpPr>
          <p:cNvPr id="8" name="Rounded Rectangle 7"/>
          <p:cNvSpPr/>
          <p:nvPr/>
        </p:nvSpPr>
        <p:spPr>
          <a:xfrm>
            <a:off x="785392" y="1238821"/>
            <a:ext cx="9829799" cy="2743200"/>
          </a:xfrm>
          <a:prstGeom prst="roundRect">
            <a:avLst/>
          </a:prstGeom>
          <a:solidFill>
            <a:srgbClr val="CCFFCC"/>
          </a:solidFill>
          <a:ln w="762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400" b="1" i="1" dirty="0" smtClean="0">
                <a:solidFill>
                  <a:srgbClr val="009900"/>
                </a:solidFill>
              </a:rPr>
              <a:t>1. </a:t>
            </a:r>
            <a:r>
              <a:rPr lang="en-US" altLang="en-US" sz="4400" b="1" i="1" dirty="0" err="1" smtClean="0">
                <a:solidFill>
                  <a:srgbClr val="009900"/>
                </a:solidFill>
              </a:rPr>
              <a:t>Khởi</a:t>
            </a:r>
            <a:r>
              <a:rPr lang="en-US" altLang="en-US" sz="4400" b="1" i="1" dirty="0" smtClean="0">
                <a:solidFill>
                  <a:srgbClr val="009900"/>
                </a:solidFill>
              </a:rPr>
              <a:t> </a:t>
            </a:r>
            <a:r>
              <a:rPr lang="en-US" altLang="en-US" sz="4400" b="1" i="1" dirty="0" err="1" smtClean="0">
                <a:solidFill>
                  <a:srgbClr val="009900"/>
                </a:solidFill>
              </a:rPr>
              <a:t>nghĩa</a:t>
            </a:r>
            <a:r>
              <a:rPr lang="en-US" altLang="en-US" sz="4400" b="1" i="1" dirty="0" smtClean="0">
                <a:solidFill>
                  <a:srgbClr val="009900"/>
                </a:solidFill>
              </a:rPr>
              <a:t> </a:t>
            </a:r>
            <a:r>
              <a:rPr lang="en-US" altLang="en-US" sz="4400" b="1" i="1" dirty="0" err="1" smtClean="0">
                <a:solidFill>
                  <a:srgbClr val="009900"/>
                </a:solidFill>
              </a:rPr>
              <a:t>Tây</a:t>
            </a:r>
            <a:r>
              <a:rPr lang="en-US" altLang="en-US" sz="4400" b="1" i="1" dirty="0" smtClean="0">
                <a:solidFill>
                  <a:srgbClr val="009900"/>
                </a:solidFill>
              </a:rPr>
              <a:t> </a:t>
            </a:r>
            <a:r>
              <a:rPr lang="en-US" altLang="en-US" sz="4400" b="1" i="1" dirty="0" err="1" smtClean="0">
                <a:solidFill>
                  <a:srgbClr val="009900"/>
                </a:solidFill>
              </a:rPr>
              <a:t>Sơn</a:t>
            </a:r>
            <a:r>
              <a:rPr lang="en-US" altLang="en-US" sz="4400" b="1" i="1" dirty="0" smtClean="0">
                <a:solidFill>
                  <a:srgbClr val="009900"/>
                </a:solidFill>
              </a:rPr>
              <a:t> </a:t>
            </a:r>
            <a:r>
              <a:rPr lang="en-US" altLang="en-US" sz="4400" b="1" i="1" dirty="0" err="1" smtClean="0">
                <a:solidFill>
                  <a:srgbClr val="009900"/>
                </a:solidFill>
              </a:rPr>
              <a:t>bùng</a:t>
            </a:r>
            <a:r>
              <a:rPr lang="en-US" altLang="en-US" sz="4400" b="1" i="1" dirty="0" smtClean="0">
                <a:solidFill>
                  <a:srgbClr val="009900"/>
                </a:solidFill>
              </a:rPr>
              <a:t> </a:t>
            </a:r>
            <a:r>
              <a:rPr lang="en-US" altLang="en-US" sz="4400" b="1" i="1" dirty="0" err="1" smtClean="0">
                <a:solidFill>
                  <a:srgbClr val="009900"/>
                </a:solidFill>
              </a:rPr>
              <a:t>nổ</a:t>
            </a:r>
            <a:endParaRPr lang="en-US" altLang="en-US" sz="4400" b="1" i="1" dirty="0" smtClean="0">
              <a:solidFill>
                <a:srgbClr val="009900"/>
              </a:solidFill>
            </a:endParaRPr>
          </a:p>
        </p:txBody>
      </p:sp>
      <p:pic>
        <p:nvPicPr>
          <p:cNvPr id="18"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0279322">
            <a:off x="-630922" y="125517"/>
            <a:ext cx="2832629" cy="963345"/>
          </a:xfrm>
          <a:prstGeom prst="rect">
            <a:avLst/>
          </a:prstGeom>
        </p:spPr>
      </p:pic>
      <p:pic>
        <p:nvPicPr>
          <p:cNvPr id="19"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0800000" flipH="1">
            <a:off x="10115290" y="-304126"/>
            <a:ext cx="3311106" cy="1126069"/>
          </a:xfrm>
          <a:prstGeom prst="rect">
            <a:avLst/>
          </a:prstGeom>
        </p:spPr>
      </p:pic>
    </p:spTree>
    <p:extLst>
      <p:ext uri="{BB962C8B-B14F-4D97-AF65-F5344CB8AC3E}">
        <p14:creationId xmlns:p14="http://schemas.microsoft.com/office/powerpoint/2010/main" val="35781258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ls1 copy_0"/>
          <p:cNvPicPr>
            <a:picLocks noChangeAspect="1" noChangeArrowheads="1"/>
          </p:cNvPicPr>
          <p:nvPr/>
        </p:nvPicPr>
        <p:blipFill>
          <a:blip r:embed="rId2">
            <a:extLst>
              <a:ext uri="{28A0092B-C50C-407E-A947-70E740481C1C}">
                <a14:useLocalDpi xmlns:a14="http://schemas.microsoft.com/office/drawing/2010/main" val="0"/>
              </a:ext>
            </a:extLst>
          </a:blip>
          <a:srcRect l="3888" t="3339" r="3888" b="3339"/>
          <a:stretch>
            <a:fillRect/>
          </a:stretch>
        </p:blipFill>
        <p:spPr bwMode="auto">
          <a:xfrm>
            <a:off x="0" y="0"/>
            <a:ext cx="6942975" cy="68580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291" name="Picture 3" descr="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7662" y="4114800"/>
            <a:ext cx="846446"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4" descr="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9008" y="1785939"/>
            <a:ext cx="1347966"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5" descr="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2252" y="1785939"/>
            <a:ext cx="2945633"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6" descr="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45904" y="620713"/>
            <a:ext cx="172675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7" descr="ba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3153" y="5429250"/>
            <a:ext cx="1929897"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Picture 8" descr="Untitled-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08519" y="3679826"/>
            <a:ext cx="2014542"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1" descr="Can cu khang chien lon, co khoi nghi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04233" y="1071563"/>
            <a:ext cx="76180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9" name="Text Box 17"/>
          <p:cNvSpPr txBox="1">
            <a:spLocks noChangeArrowheads="1"/>
          </p:cNvSpPr>
          <p:nvPr/>
        </p:nvSpPr>
        <p:spPr bwMode="auto">
          <a:xfrm>
            <a:off x="7118613" y="20548"/>
            <a:ext cx="4704125" cy="646331"/>
          </a:xfrm>
          <a:prstGeom prst="rect">
            <a:avLst/>
          </a:prstGeom>
          <a:solidFill>
            <a:srgbClr val="FFFF00"/>
          </a:solidFill>
          <a:ln>
            <a:solidFill>
              <a:schemeClr val="tx1"/>
            </a:solid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b="1" dirty="0" err="1">
                <a:latin typeface="Times New Roman" pitchFamily="18" charset="0"/>
                <a:cs typeface="Times New Roman" pitchFamily="18" charset="0"/>
              </a:rPr>
              <a:t>Lược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đồ</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diễn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biến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trận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đánh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Ngọc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Hồi-Đống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Đa</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Tết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Kỉ</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Dậu</a:t>
            </a:r>
            <a:r>
              <a:rPr lang="en-US" b="1" dirty="0">
                <a:latin typeface="Times New Roman" pitchFamily="18" charset="0"/>
                <a:cs typeface="Times New Roman" pitchFamily="18" charset="0"/>
              </a:rPr>
              <a:t> 1789)</a:t>
            </a:r>
            <a:endParaRPr lang="en-US" dirty="0">
              <a:latin typeface="Times New Roman" pitchFamily="18" charset="0"/>
              <a:cs typeface="Times New Roman" pitchFamily="18" charset="0"/>
            </a:endParaRPr>
          </a:p>
        </p:txBody>
      </p:sp>
      <p:sp>
        <p:nvSpPr>
          <p:cNvPr id="2" name="Rectangle 1"/>
          <p:cNvSpPr/>
          <p:nvPr/>
        </p:nvSpPr>
        <p:spPr>
          <a:xfrm>
            <a:off x="6942975" y="1098528"/>
            <a:ext cx="5144276" cy="4401205"/>
          </a:xfrm>
          <a:prstGeom prst="rect">
            <a:avLst/>
          </a:prstGeom>
        </p:spPr>
        <p:txBody>
          <a:bodyPr wrap="square">
            <a:spAutoFit/>
          </a:bodyPr>
          <a:lstStyle/>
          <a:p>
            <a:pPr algn="just"/>
            <a:r>
              <a:rPr lang="en-US" sz="2800" b="1" dirty="0">
                <a:latin typeface="Times New Roman" pitchFamily="18" charset="0"/>
                <a:cs typeface="Times New Roman" pitchFamily="18" charset="0"/>
              </a:rPr>
              <a:t>-</a:t>
            </a:r>
            <a:r>
              <a:rPr lang="en-US" sz="2800" b="1" dirty="0" err="1">
                <a:latin typeface="Times New Roman" pitchFamily="18" charset="0"/>
                <a:cs typeface="Times New Roman" pitchFamily="18" charset="0"/>
              </a:rPr>
              <a:t>Đêm</a:t>
            </a:r>
            <a:r>
              <a:rPr lang="en-US" sz="2800" b="1" dirty="0">
                <a:latin typeface="Times New Roman" pitchFamily="18" charset="0"/>
                <a:cs typeface="Times New Roman" pitchFamily="18" charset="0"/>
              </a:rPr>
              <a:t> 30, ta </a:t>
            </a:r>
            <a:r>
              <a:rPr lang="en-US" sz="2800" b="1" dirty="0" err="1">
                <a:latin typeface="Times New Roman" pitchFamily="18" charset="0"/>
                <a:cs typeface="Times New Roman" pitchFamily="18" charset="0"/>
              </a:rPr>
              <a:t>đánh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đồn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tiền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tiêu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giặc</a:t>
            </a:r>
            <a:r>
              <a:rPr lang="en-US" sz="2800" b="1" dirty="0">
                <a:latin typeface="Times New Roman" pitchFamily="18" charset="0"/>
                <a:cs typeface="Times New Roman" pitchFamily="18" charset="0"/>
              </a:rPr>
              <a:t>.</a:t>
            </a:r>
          </a:p>
          <a:p>
            <a:pPr algn="just"/>
            <a:r>
              <a:rPr lang="en-US" sz="2800" b="1" dirty="0">
                <a:latin typeface="Times New Roman" pitchFamily="18" charset="0"/>
                <a:cs typeface="Times New Roman" pitchFamily="18" charset="0"/>
              </a:rPr>
              <a:t>-</a:t>
            </a:r>
            <a:r>
              <a:rPr lang="en-US" sz="2800" b="1" dirty="0" err="1">
                <a:latin typeface="Times New Roman" pitchFamily="18" charset="0"/>
                <a:cs typeface="Times New Roman" pitchFamily="18" charset="0"/>
              </a:rPr>
              <a:t>Đêm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mùng</a:t>
            </a:r>
            <a:r>
              <a:rPr lang="en-US" sz="2800" b="1" dirty="0">
                <a:latin typeface="Times New Roman" pitchFamily="18" charset="0"/>
                <a:cs typeface="Times New Roman" pitchFamily="18" charset="0"/>
              </a:rPr>
              <a:t> 3, ta </a:t>
            </a:r>
            <a:r>
              <a:rPr lang="en-US" sz="2800" b="1" dirty="0" err="1">
                <a:latin typeface="Times New Roman" pitchFamily="18" charset="0"/>
                <a:cs typeface="Times New Roman" pitchFamily="18" charset="0"/>
              </a:rPr>
              <a:t>đánh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đồn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Hồi</a:t>
            </a:r>
            <a:r>
              <a:rPr lang="en-US" sz="2800" b="1" dirty="0">
                <a:latin typeface="Times New Roman" pitchFamily="18" charset="0"/>
                <a:cs typeface="Times New Roman" pitchFamily="18" charset="0"/>
              </a:rPr>
              <a:t>.</a:t>
            </a:r>
          </a:p>
          <a:p>
            <a:pPr algn="just"/>
            <a:r>
              <a:rPr lang="en-US" sz="2800" b="1" dirty="0">
                <a:latin typeface="Times New Roman" pitchFamily="18" charset="0"/>
                <a:cs typeface="Times New Roman" pitchFamily="18" charset="0"/>
              </a:rPr>
              <a:t>-</a:t>
            </a:r>
            <a:r>
              <a:rPr lang="en-US" sz="2800" b="1" dirty="0" err="1">
                <a:latin typeface="Times New Roman" pitchFamily="18" charset="0"/>
                <a:cs typeface="Times New Roman" pitchFamily="18" charset="0"/>
              </a:rPr>
              <a:t>Sáng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mùng</a:t>
            </a:r>
            <a:r>
              <a:rPr lang="en-US" sz="2800" b="1" dirty="0">
                <a:latin typeface="Times New Roman" pitchFamily="18" charset="0"/>
                <a:cs typeface="Times New Roman" pitchFamily="18" charset="0"/>
              </a:rPr>
              <a:t> 5, ta </a:t>
            </a:r>
            <a:r>
              <a:rPr lang="en-US" sz="2800" b="1" dirty="0" err="1">
                <a:latin typeface="Times New Roman" pitchFamily="18" charset="0"/>
                <a:cs typeface="Times New Roman" pitchFamily="18" charset="0"/>
              </a:rPr>
              <a:t>đánh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đồn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Ngọc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Hồi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cùng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lúc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đó</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quân</a:t>
            </a:r>
            <a:r>
              <a:rPr lang="en-US" sz="2800" b="1" dirty="0">
                <a:latin typeface="Times New Roman" pitchFamily="18" charset="0"/>
                <a:cs typeface="Times New Roman" pitchFamily="18" charset="0"/>
              </a:rPr>
              <a:t> ta </a:t>
            </a:r>
            <a:r>
              <a:rPr lang="en-US" sz="2800" b="1" dirty="0" err="1">
                <a:latin typeface="Times New Roman" pitchFamily="18" charset="0"/>
                <a:cs typeface="Times New Roman" pitchFamily="18" charset="0"/>
              </a:rPr>
              <a:t>cho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đánh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đồn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Đống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Đa</a:t>
            </a:r>
            <a:r>
              <a:rPr lang="en-US" sz="2800" b="1" dirty="0">
                <a:latin typeface="Times New Roman" pitchFamily="18" charset="0"/>
                <a:cs typeface="Times New Roman" pitchFamily="18" charset="0"/>
              </a:rPr>
              <a:t>.</a:t>
            </a:r>
          </a:p>
          <a:p>
            <a:pPr algn="just"/>
            <a:r>
              <a:rPr lang="en-US" sz="2800" b="1" dirty="0">
                <a:latin typeface="Times New Roman" pitchFamily="18" charset="0"/>
                <a:cs typeface="Times New Roman" pitchFamily="18" charset="0"/>
              </a:rPr>
              <a:t>-</a:t>
            </a:r>
            <a:r>
              <a:rPr lang="en-US" sz="2800" b="1" dirty="0" err="1">
                <a:latin typeface="Times New Roman" pitchFamily="18" charset="0"/>
                <a:cs typeface="Times New Roman" pitchFamily="18" charset="0"/>
              </a:rPr>
              <a:t>Sầm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Nghi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Đống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thắt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cổ</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tự</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tử</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Tôn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Sĩ</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Nghị</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vội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vã</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chạy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về</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nước</a:t>
            </a:r>
            <a:r>
              <a:rPr lang="en-US" sz="2800" b="1" dirty="0">
                <a:latin typeface="Times New Roman" pitchFamily="18" charset="0"/>
                <a:cs typeface="Times New Roman" pitchFamily="18" charset="0"/>
              </a:rPr>
              <a:t>.</a:t>
            </a:r>
          </a:p>
        </p:txBody>
      </p:sp>
    </p:spTree>
    <p:extLst>
      <p:ext uri="{BB962C8B-B14F-4D97-AF65-F5344CB8AC3E}">
        <p14:creationId xmlns:p14="http://schemas.microsoft.com/office/powerpoint/2010/main" val="15892299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56322"/>
                                        </p:tgtEl>
                                        <p:attrNameLst>
                                          <p:attrName>style.visibility</p:attrName>
                                        </p:attrNameLst>
                                      </p:cBhvr>
                                      <p:to>
                                        <p:strVal val="visible"/>
                                      </p:to>
                                    </p:set>
                                    <p:animEffect transition="in" filter="blinds(horizontal)">
                                      <p:cBhvr>
                                        <p:cTn id="7" dur="500"/>
                                        <p:tgtEl>
                                          <p:spTgt spid="5632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6327"/>
                                        </p:tgtEl>
                                        <p:attrNameLst>
                                          <p:attrName>style.visibility</p:attrName>
                                        </p:attrNameLst>
                                      </p:cBhvr>
                                      <p:to>
                                        <p:strVal val="visible"/>
                                      </p:to>
                                    </p:set>
                                    <p:animEffect transition="in" filter="box(in)">
                                      <p:cBhvr>
                                        <p:cTn id="12" dur="500"/>
                                        <p:tgtEl>
                                          <p:spTgt spid="5632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nodeType="clickEffect">
                                  <p:stCondLst>
                                    <p:cond delay="0"/>
                                  </p:stCondLst>
                                  <p:childTnLst>
                                    <p:set>
                                      <p:cBhvr>
                                        <p:cTn id="19" dur="1" fill="hold">
                                          <p:stCondLst>
                                            <p:cond delay="0"/>
                                          </p:stCondLst>
                                        </p:cTn>
                                        <p:tgtEl>
                                          <p:spTgt spid="56328"/>
                                        </p:tgtEl>
                                        <p:attrNameLst>
                                          <p:attrName>style.visibility</p:attrName>
                                        </p:attrNameLst>
                                      </p:cBhvr>
                                      <p:to>
                                        <p:strVal val="visible"/>
                                      </p:to>
                                    </p:set>
                                    <p:animEffect transition="in" filter="box(in)">
                                      <p:cBhvr>
                                        <p:cTn id="20" dur="500"/>
                                        <p:tgtEl>
                                          <p:spTgt spid="5632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nodeType="clickEffect">
                                  <p:stCondLst>
                                    <p:cond delay="0"/>
                                  </p:stCondLst>
                                  <p:childTnLst>
                                    <p:set>
                                      <p:cBhvr>
                                        <p:cTn id="24" dur="1" fill="hold">
                                          <p:stCondLst>
                                            <p:cond delay="0"/>
                                          </p:stCondLst>
                                        </p:cTn>
                                        <p:tgtEl>
                                          <p:spTgt spid="56325"/>
                                        </p:tgtEl>
                                        <p:attrNameLst>
                                          <p:attrName>style.visibility</p:attrName>
                                        </p:attrNameLst>
                                      </p:cBhvr>
                                      <p:to>
                                        <p:strVal val="visible"/>
                                      </p:to>
                                    </p:set>
                                    <p:animEffect transition="in" filter="box(in)">
                                      <p:cBhvr>
                                        <p:cTn id="25" dur="500"/>
                                        <p:tgtEl>
                                          <p:spTgt spid="5632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16" fill="hold" nodeType="clickEffect">
                                  <p:stCondLst>
                                    <p:cond delay="0"/>
                                  </p:stCondLst>
                                  <p:childTnLst>
                                    <p:set>
                                      <p:cBhvr>
                                        <p:cTn id="29" dur="1" fill="hold">
                                          <p:stCondLst>
                                            <p:cond delay="0"/>
                                          </p:stCondLst>
                                        </p:cTn>
                                        <p:tgtEl>
                                          <p:spTgt spid="56326"/>
                                        </p:tgtEl>
                                        <p:attrNameLst>
                                          <p:attrName>style.visibility</p:attrName>
                                        </p:attrNameLst>
                                      </p:cBhvr>
                                      <p:to>
                                        <p:strVal val="visible"/>
                                      </p:to>
                                    </p:set>
                                    <p:animEffect transition="in" filter="box(in)">
                                      <p:cBhvr>
                                        <p:cTn id="30" dur="500"/>
                                        <p:tgtEl>
                                          <p:spTgt spid="5632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 presetClass="entr" presetSubtype="16" fill="hold" nodeType="clickEffect">
                                  <p:stCondLst>
                                    <p:cond delay="0"/>
                                  </p:stCondLst>
                                  <p:childTnLst>
                                    <p:set>
                                      <p:cBhvr>
                                        <p:cTn id="34" dur="1" fill="hold">
                                          <p:stCondLst>
                                            <p:cond delay="0"/>
                                          </p:stCondLst>
                                        </p:cTn>
                                        <p:tgtEl>
                                          <p:spTgt spid="56324"/>
                                        </p:tgtEl>
                                        <p:attrNameLst>
                                          <p:attrName>style.visibility</p:attrName>
                                        </p:attrNameLst>
                                      </p:cBhvr>
                                      <p:to>
                                        <p:strVal val="visible"/>
                                      </p:to>
                                    </p:set>
                                    <p:animEffect transition="in" filter="box(in)">
                                      <p:cBhvr>
                                        <p:cTn id="35" dur="500"/>
                                        <p:tgtEl>
                                          <p:spTgt spid="56324"/>
                                        </p:tgtEl>
                                      </p:cBhvr>
                                    </p:animEffect>
                                  </p:childTnLst>
                                </p:cTn>
                              </p:par>
                              <p:par>
                                <p:cTn id="36" presetID="5" presetClass="entr" presetSubtype="10"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checkerboard(across)">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Hình nền Powerpoint dễ thương - Tổng hợp những hình nền dễ thương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p:cNvGraphicFramePr>
            <a:graphicFrameLocks noGrp="1"/>
          </p:cNvGraphicFramePr>
          <p:nvPr>
            <p:extLst>
              <p:ext uri="{D42A27DB-BD31-4B8C-83A1-F6EECF244321}">
                <p14:modId xmlns:p14="http://schemas.microsoft.com/office/powerpoint/2010/main" val="1318427689"/>
              </p:ext>
            </p:extLst>
          </p:nvPr>
        </p:nvGraphicFramePr>
        <p:xfrm>
          <a:off x="1523603" y="1981201"/>
          <a:ext cx="10055781" cy="3704228"/>
        </p:xfrm>
        <a:graphic>
          <a:graphicData uri="http://schemas.openxmlformats.org/drawingml/2006/table">
            <a:tbl>
              <a:tblPr firstRow="1" bandRow="1">
                <a:tableStyleId>{5940675A-B579-460E-94D1-54222C63F5DA}</a:tableStyleId>
              </a:tblPr>
              <a:tblGrid>
                <a:gridCol w="2437765"/>
                <a:gridCol w="7618016"/>
              </a:tblGrid>
              <a:tr h="776954">
                <a:tc>
                  <a:txBody>
                    <a:bodyPr/>
                    <a:lstStyle/>
                    <a:p>
                      <a:pPr algn="ctr"/>
                      <a:r>
                        <a:rPr lang="en-US" sz="2400" b="1" dirty="0" err="1" smtClean="0">
                          <a:solidFill>
                            <a:srgbClr val="C00000"/>
                          </a:solidFill>
                          <a:latin typeface="Times New Roman" panose="02020603050405020304" pitchFamily="18" charset="0"/>
                          <a:cs typeface="Times New Roman" panose="02020603050405020304" pitchFamily="18" charset="0"/>
                        </a:rPr>
                        <a:t>Thời</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gian</a:t>
                      </a:r>
                      <a:endParaRPr lang="en-US" sz="2400" b="1" dirty="0">
                        <a:solidFill>
                          <a:srgbClr val="C00000"/>
                        </a:solidFill>
                        <a:latin typeface="Times New Roman" panose="02020603050405020304" pitchFamily="18" charset="0"/>
                        <a:cs typeface="Times New Roman" panose="02020603050405020304" pitchFamily="18" charset="0"/>
                      </a:endParaRPr>
                    </a:p>
                  </a:txBody>
                  <a:tcPr marL="121888" marR="121888"/>
                </a:tc>
                <a:tc>
                  <a:txBody>
                    <a:bodyPr/>
                    <a:lstStyle/>
                    <a:p>
                      <a:pPr algn="ctr"/>
                      <a:r>
                        <a:rPr lang="en-US" sz="2400" b="1" dirty="0" err="1" smtClean="0">
                          <a:solidFill>
                            <a:srgbClr val="C00000"/>
                          </a:solidFill>
                          <a:latin typeface="Times New Roman" panose="02020603050405020304" pitchFamily="18" charset="0"/>
                          <a:cs typeface="Times New Roman" panose="02020603050405020304" pitchFamily="18" charset="0"/>
                        </a:rPr>
                        <a:t>Sự</a:t>
                      </a:r>
                      <a:r>
                        <a:rPr lang="en-US" sz="2400" b="1" baseline="0" dirty="0" smtClean="0">
                          <a:solidFill>
                            <a:srgbClr val="C00000"/>
                          </a:solidFill>
                          <a:latin typeface="Times New Roman" panose="02020603050405020304" pitchFamily="18" charset="0"/>
                          <a:cs typeface="Times New Roman" panose="02020603050405020304" pitchFamily="18" charset="0"/>
                        </a:rPr>
                        <a:t> </a:t>
                      </a:r>
                      <a:r>
                        <a:rPr lang="en-US" sz="2400" b="1" baseline="0" dirty="0" err="1" smtClean="0">
                          <a:solidFill>
                            <a:srgbClr val="C00000"/>
                          </a:solidFill>
                          <a:latin typeface="Times New Roman" panose="02020603050405020304" pitchFamily="18" charset="0"/>
                          <a:cs typeface="Times New Roman" panose="02020603050405020304" pitchFamily="18" charset="0"/>
                        </a:rPr>
                        <a:t>kiện</a:t>
                      </a:r>
                      <a:endParaRPr lang="en-US" sz="2400" b="1" dirty="0">
                        <a:solidFill>
                          <a:srgbClr val="C00000"/>
                        </a:solidFill>
                        <a:latin typeface="Times New Roman" panose="02020603050405020304" pitchFamily="18" charset="0"/>
                        <a:cs typeface="Times New Roman" panose="02020603050405020304" pitchFamily="18" charset="0"/>
                      </a:endParaRPr>
                    </a:p>
                  </a:txBody>
                  <a:tcPr marL="121888" marR="121888"/>
                </a:tc>
              </a:tr>
              <a:tr h="776954">
                <a:tc>
                  <a:txBody>
                    <a:bodyPr/>
                    <a:lstStyle/>
                    <a:p>
                      <a:pPr algn="ctr"/>
                      <a:endParaRPr lang="en-US" sz="2400" dirty="0">
                        <a:latin typeface="Times New Roman" panose="02020603050405020304" pitchFamily="18" charset="0"/>
                        <a:cs typeface="Times New Roman" panose="02020603050405020304" pitchFamily="18" charset="0"/>
                      </a:endParaRPr>
                    </a:p>
                  </a:txBody>
                  <a:tcPr marL="121888" marR="121888"/>
                </a:tc>
                <a:tc>
                  <a:txBody>
                    <a:bodyPr/>
                    <a:lstStyle/>
                    <a:p>
                      <a:endParaRPr lang="en-US">
                        <a:latin typeface="Times New Roman" panose="02020603050405020304" pitchFamily="18" charset="0"/>
                        <a:cs typeface="Times New Roman" panose="02020603050405020304" pitchFamily="18" charset="0"/>
                      </a:endParaRPr>
                    </a:p>
                  </a:txBody>
                  <a:tcPr marL="121888" marR="121888"/>
                </a:tc>
              </a:tr>
              <a:tr h="655891">
                <a:tc>
                  <a:txBody>
                    <a:bodyPr/>
                    <a:lstStyle/>
                    <a:p>
                      <a:endParaRPr lang="en-US" dirty="0">
                        <a:latin typeface="Times New Roman" panose="02020603050405020304" pitchFamily="18" charset="0"/>
                        <a:cs typeface="Times New Roman" panose="02020603050405020304" pitchFamily="18" charset="0"/>
                      </a:endParaRPr>
                    </a:p>
                  </a:txBody>
                  <a:tcPr marL="121888" marR="121888"/>
                </a:tc>
                <a:tc>
                  <a:txBody>
                    <a:bodyPr/>
                    <a:lstStyle/>
                    <a:p>
                      <a:endParaRPr lang="en-US" dirty="0">
                        <a:latin typeface="Times New Roman" panose="02020603050405020304" pitchFamily="18" charset="0"/>
                        <a:cs typeface="Times New Roman" panose="02020603050405020304" pitchFamily="18" charset="0"/>
                      </a:endParaRPr>
                    </a:p>
                  </a:txBody>
                  <a:tcPr marL="121888" marR="121888"/>
                </a:tc>
              </a:tr>
              <a:tr h="717475">
                <a:tc>
                  <a:txBody>
                    <a:bodyPr/>
                    <a:lstStyle/>
                    <a:p>
                      <a:endParaRPr lang="en-US" dirty="0">
                        <a:latin typeface="Times New Roman" panose="02020603050405020304" pitchFamily="18" charset="0"/>
                        <a:cs typeface="Times New Roman" panose="02020603050405020304" pitchFamily="18" charset="0"/>
                      </a:endParaRPr>
                    </a:p>
                  </a:txBody>
                  <a:tcPr marL="121888" marR="121888"/>
                </a:tc>
                <a:tc>
                  <a:txBody>
                    <a:bodyPr/>
                    <a:lstStyle/>
                    <a:p>
                      <a:endParaRPr lang="en-US" dirty="0">
                        <a:latin typeface="Times New Roman" panose="02020603050405020304" pitchFamily="18" charset="0"/>
                        <a:cs typeface="Times New Roman" panose="02020603050405020304" pitchFamily="18" charset="0"/>
                      </a:endParaRPr>
                    </a:p>
                  </a:txBody>
                  <a:tcPr marL="121888" marR="121888"/>
                </a:tc>
              </a:tr>
              <a:tr h="776954">
                <a:tc>
                  <a:txBody>
                    <a:bodyPr/>
                    <a:lstStyle/>
                    <a:p>
                      <a:endParaRPr lang="en-US" dirty="0">
                        <a:latin typeface="Times New Roman" panose="02020603050405020304" pitchFamily="18" charset="0"/>
                        <a:cs typeface="Times New Roman" panose="02020603050405020304" pitchFamily="18" charset="0"/>
                      </a:endParaRPr>
                    </a:p>
                  </a:txBody>
                  <a:tcPr marL="121888" marR="121888"/>
                </a:tc>
                <a:tc>
                  <a:txBody>
                    <a:bodyPr/>
                    <a:lstStyle/>
                    <a:p>
                      <a:endParaRPr lang="en-US" dirty="0">
                        <a:latin typeface="Times New Roman" panose="02020603050405020304" pitchFamily="18" charset="0"/>
                        <a:cs typeface="Times New Roman" panose="02020603050405020304" pitchFamily="18" charset="0"/>
                      </a:endParaRPr>
                    </a:p>
                  </a:txBody>
                  <a:tcPr marL="121888" marR="121888"/>
                </a:tc>
              </a:tr>
            </a:tbl>
          </a:graphicData>
        </a:graphic>
      </p:graphicFrame>
      <p:sp>
        <p:nvSpPr>
          <p:cNvPr id="6" name="TextBox 5"/>
          <p:cNvSpPr txBox="1"/>
          <p:nvPr/>
        </p:nvSpPr>
        <p:spPr>
          <a:xfrm>
            <a:off x="1523603" y="2935069"/>
            <a:ext cx="2234618" cy="400110"/>
          </a:xfrm>
          <a:prstGeom prst="rect">
            <a:avLst/>
          </a:prstGeom>
          <a:noFill/>
        </p:spPr>
        <p:txBody>
          <a:bodyPr wrap="square" rtlCol="0">
            <a:spAutoFit/>
          </a:bodyPr>
          <a:lstStyle/>
          <a:p>
            <a:r>
              <a:rPr lang="en-US" sz="2000" dirty="0" err="1" smtClean="0">
                <a:latin typeface="Times New Roman" panose="02020603050405020304" pitchFamily="18" charset="0"/>
                <a:cs typeface="Times New Roman" panose="02020603050405020304" pitchFamily="18" charset="0"/>
              </a:rPr>
              <a:t>Đêm</a:t>
            </a:r>
            <a:r>
              <a:rPr lang="en-US" sz="2000" dirty="0" smtClean="0">
                <a:latin typeface="Times New Roman" panose="02020603050405020304" pitchFamily="18" charset="0"/>
                <a:cs typeface="Times New Roman" panose="02020603050405020304" pitchFamily="18" charset="0"/>
              </a:rPr>
              <a:t> 30 </a:t>
            </a:r>
            <a:r>
              <a:rPr lang="en-US" sz="2000" dirty="0" err="1" smtClean="0">
                <a:latin typeface="Times New Roman" panose="02020603050405020304" pitchFamily="18" charset="0"/>
                <a:cs typeface="Times New Roman" panose="02020603050405020304" pitchFamily="18" charset="0"/>
              </a:rPr>
              <a:t>Tết</a:t>
            </a:r>
            <a:endParaRPr lang="en-US" sz="20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3859795" y="2935069"/>
            <a:ext cx="8227457" cy="40011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Ta </a:t>
            </a:r>
            <a:r>
              <a:rPr lang="en-US" sz="2000" dirty="0" err="1" smtClean="0">
                <a:latin typeface="Times New Roman" panose="02020603050405020304" pitchFamily="18" charset="0"/>
                <a:cs typeface="Times New Roman" panose="02020603050405020304" pitchFamily="18" charset="0"/>
              </a:rPr>
              <a:t>vượt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sông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Gián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Khẩu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tiêu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diệt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đồn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tiền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tiêu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của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địch</a:t>
            </a:r>
            <a:endParaRPr lang="en-US" sz="20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422029" y="3638490"/>
            <a:ext cx="2742486" cy="400110"/>
          </a:xfrm>
          <a:prstGeom prst="rect">
            <a:avLst/>
          </a:prstGeom>
          <a:noFill/>
        </p:spPr>
        <p:txBody>
          <a:bodyPr wrap="square" rtlCol="0">
            <a:spAutoFit/>
          </a:bodyPr>
          <a:lstStyle/>
          <a:p>
            <a:r>
              <a:rPr lang="en-US" sz="2000" dirty="0" err="1" smtClean="0">
                <a:latin typeface="Times New Roman" panose="02020603050405020304" pitchFamily="18" charset="0"/>
                <a:cs typeface="Times New Roman" panose="02020603050405020304" pitchFamily="18" charset="0"/>
              </a:rPr>
              <a:t>Đêm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mùng</a:t>
            </a:r>
            <a:r>
              <a:rPr lang="en-US" sz="2000" dirty="0" smtClean="0">
                <a:latin typeface="Times New Roman" panose="02020603050405020304" pitchFamily="18" charset="0"/>
                <a:cs typeface="Times New Roman" panose="02020603050405020304" pitchFamily="18" charset="0"/>
              </a:rPr>
              <a:t> 3 </a:t>
            </a:r>
            <a:r>
              <a:rPr lang="en-US" sz="2000" dirty="0" err="1" smtClean="0">
                <a:latin typeface="Times New Roman" panose="02020603050405020304" pitchFamily="18" charset="0"/>
                <a:cs typeface="Times New Roman" panose="02020603050405020304" pitchFamily="18" charset="0"/>
              </a:rPr>
              <a:t>Tết</a:t>
            </a:r>
            <a:endParaRPr lang="en-US" sz="20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3961368" y="3638490"/>
            <a:ext cx="8329030" cy="40011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Hạ </a:t>
            </a:r>
            <a:r>
              <a:rPr lang="en-US" sz="2000" dirty="0" err="1" smtClean="0">
                <a:latin typeface="Times New Roman" panose="02020603050405020304" pitchFamily="18" charset="0"/>
                <a:cs typeface="Times New Roman" panose="02020603050405020304" pitchFamily="18" charset="0"/>
              </a:rPr>
              <a:t>đồn</a:t>
            </a:r>
            <a:r>
              <a:rPr lang="en-US" sz="2000" dirty="0" smtClean="0">
                <a:latin typeface="Times New Roman" panose="02020603050405020304" pitchFamily="18" charset="0"/>
                <a:cs typeface="Times New Roman" panose="02020603050405020304" pitchFamily="18" charset="0"/>
              </a:rPr>
              <a:t> Hà </a:t>
            </a:r>
            <a:r>
              <a:rPr lang="en-US" sz="2000" dirty="0" err="1" smtClean="0">
                <a:latin typeface="Times New Roman" panose="02020603050405020304" pitchFamily="18" charset="0"/>
                <a:cs typeface="Times New Roman" panose="02020603050405020304" pitchFamily="18" charset="0"/>
              </a:rPr>
              <a:t>Hồi</a:t>
            </a:r>
            <a:endParaRPr lang="en-US" sz="20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1422029" y="4324290"/>
            <a:ext cx="2742486" cy="400110"/>
          </a:xfrm>
          <a:prstGeom prst="rect">
            <a:avLst/>
          </a:prstGeom>
          <a:noFill/>
        </p:spPr>
        <p:txBody>
          <a:bodyPr wrap="square" rtlCol="0">
            <a:spAutoFit/>
          </a:bodyPr>
          <a:lstStyle/>
          <a:p>
            <a:r>
              <a:rPr lang="en-US" sz="2000" dirty="0" err="1" smtClean="0">
                <a:latin typeface="Times New Roman" panose="02020603050405020304" pitchFamily="18" charset="0"/>
                <a:cs typeface="Times New Roman" panose="02020603050405020304" pitchFamily="18" charset="0"/>
              </a:rPr>
              <a:t>Sáng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mùng</a:t>
            </a:r>
            <a:r>
              <a:rPr lang="en-US" sz="2000" dirty="0" smtClean="0">
                <a:latin typeface="Times New Roman" panose="02020603050405020304" pitchFamily="18" charset="0"/>
                <a:cs typeface="Times New Roman" panose="02020603050405020304" pitchFamily="18" charset="0"/>
              </a:rPr>
              <a:t> 5 </a:t>
            </a:r>
            <a:r>
              <a:rPr lang="en-US" sz="2000" dirty="0" err="1" smtClean="0">
                <a:latin typeface="Times New Roman" panose="02020603050405020304" pitchFamily="18" charset="0"/>
                <a:cs typeface="Times New Roman" panose="02020603050405020304" pitchFamily="18" charset="0"/>
              </a:rPr>
              <a:t>Tết</a:t>
            </a:r>
            <a:endParaRPr lang="en-US" sz="20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3961368" y="4324290"/>
            <a:ext cx="8125883" cy="40011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Hạ </a:t>
            </a:r>
            <a:r>
              <a:rPr lang="en-US" sz="2000" dirty="0" err="1" smtClean="0">
                <a:latin typeface="Times New Roman" panose="02020603050405020304" pitchFamily="18" charset="0"/>
                <a:cs typeface="Times New Roman" panose="02020603050405020304" pitchFamily="18" charset="0"/>
              </a:rPr>
              <a:t>đồn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Ngọc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Hồi</a:t>
            </a:r>
            <a:r>
              <a:rPr lang="en-US" sz="2000" dirty="0" smtClean="0">
                <a:latin typeface="Times New Roman" panose="02020603050405020304" pitchFamily="18" charset="0"/>
                <a:cs typeface="Times New Roman" panose="02020603050405020304" pitchFamily="18" charset="0"/>
              </a:rPr>
              <a:t> – </a:t>
            </a:r>
            <a:r>
              <a:rPr lang="en-US" sz="2000" dirty="0" err="1" smtClean="0">
                <a:latin typeface="Times New Roman" panose="02020603050405020304" pitchFamily="18" charset="0"/>
                <a:cs typeface="Times New Roman" panose="02020603050405020304" pitchFamily="18" charset="0"/>
              </a:rPr>
              <a:t>Đống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Đa</a:t>
            </a:r>
            <a:endParaRPr lang="en-US" sz="20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1422030" y="5068669"/>
            <a:ext cx="2640912" cy="400110"/>
          </a:xfrm>
          <a:prstGeom prst="rect">
            <a:avLst/>
          </a:prstGeom>
          <a:noFill/>
        </p:spPr>
        <p:txBody>
          <a:bodyPr wrap="square" rtlCol="0">
            <a:spAutoFit/>
          </a:bodyPr>
          <a:lstStyle/>
          <a:p>
            <a:r>
              <a:rPr lang="en-US" sz="2000" dirty="0" err="1" smtClean="0">
                <a:latin typeface="Times New Roman" panose="02020603050405020304" pitchFamily="18" charset="0"/>
                <a:cs typeface="Times New Roman" panose="02020603050405020304" pitchFamily="18" charset="0"/>
              </a:rPr>
              <a:t>Trưa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mùng</a:t>
            </a:r>
            <a:r>
              <a:rPr lang="en-US" sz="2000" dirty="0" smtClean="0">
                <a:latin typeface="Times New Roman" panose="02020603050405020304" pitchFamily="18" charset="0"/>
                <a:cs typeface="Times New Roman" panose="02020603050405020304" pitchFamily="18" charset="0"/>
              </a:rPr>
              <a:t> 5 </a:t>
            </a:r>
            <a:r>
              <a:rPr lang="en-US" sz="2000" dirty="0" err="1" smtClean="0">
                <a:latin typeface="Times New Roman" panose="02020603050405020304" pitchFamily="18" charset="0"/>
                <a:cs typeface="Times New Roman" panose="02020603050405020304" pitchFamily="18" charset="0"/>
              </a:rPr>
              <a:t>Tết</a:t>
            </a:r>
            <a:endParaRPr lang="en-US" sz="20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3961368" y="5086290"/>
            <a:ext cx="8227457" cy="400110"/>
          </a:xfrm>
          <a:prstGeom prst="rect">
            <a:avLst/>
          </a:prstGeom>
          <a:noFill/>
        </p:spPr>
        <p:txBody>
          <a:bodyPr wrap="square" rtlCol="0">
            <a:spAutoFit/>
          </a:bodyPr>
          <a:lstStyle/>
          <a:p>
            <a:r>
              <a:rPr lang="en-US" sz="2000" dirty="0" err="1" smtClean="0">
                <a:latin typeface="Times New Roman" panose="02020603050405020304" pitchFamily="18" charset="0"/>
                <a:cs typeface="Times New Roman" panose="02020603050405020304" pitchFamily="18" charset="0"/>
              </a:rPr>
              <a:t>Giải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phóng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Thăng</a:t>
            </a:r>
            <a:r>
              <a:rPr lang="en-US" sz="2000" dirty="0" smtClean="0">
                <a:latin typeface="Times New Roman" panose="02020603050405020304" pitchFamily="18" charset="0"/>
                <a:cs typeface="Times New Roman" panose="02020603050405020304" pitchFamily="18" charset="0"/>
              </a:rPr>
              <a:t> Long</a:t>
            </a:r>
            <a:endParaRPr lang="en-US" sz="2000" dirty="0">
              <a:latin typeface="Times New Roman" panose="02020603050405020304" pitchFamily="18" charset="0"/>
              <a:cs typeface="Times New Roman" panose="02020603050405020304" pitchFamily="18" charset="0"/>
            </a:endParaRPr>
          </a:p>
        </p:txBody>
      </p:sp>
      <p:sp>
        <p:nvSpPr>
          <p:cNvPr id="14" name="Left Brace 13"/>
          <p:cNvSpPr/>
          <p:nvPr/>
        </p:nvSpPr>
        <p:spPr>
          <a:xfrm>
            <a:off x="914162" y="3505200"/>
            <a:ext cx="507868" cy="2133600"/>
          </a:xfrm>
          <a:prstGeom prst="leftBrace">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C00000"/>
              </a:solidFill>
            </a:endParaRPr>
          </a:p>
        </p:txBody>
      </p:sp>
      <p:sp>
        <p:nvSpPr>
          <p:cNvPr id="15" name="TextBox 14"/>
          <p:cNvSpPr txBox="1"/>
          <p:nvPr/>
        </p:nvSpPr>
        <p:spPr>
          <a:xfrm>
            <a:off x="406294" y="3733800"/>
            <a:ext cx="406294" cy="1815882"/>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1789</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914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barn(inVertical)">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animBg="1"/>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9897" y="28705"/>
            <a:ext cx="8613436" cy="4038600"/>
          </a:xfrm>
          <a:prstGeom prst="rect">
            <a:avLst/>
          </a:prstGeom>
          <a:ln>
            <a:noFill/>
          </a:ln>
          <a:effectLst>
            <a:softEdge rad="112500"/>
          </a:effectLst>
        </p:spPr>
      </p:pic>
      <p:sp>
        <p:nvSpPr>
          <p:cNvPr id="7" name="Rounded Rectangle 6"/>
          <p:cNvSpPr/>
          <p:nvPr/>
        </p:nvSpPr>
        <p:spPr>
          <a:xfrm>
            <a:off x="2589212" y="4223189"/>
            <a:ext cx="6602835" cy="2638295"/>
          </a:xfrm>
          <a:prstGeom prst="roundRect">
            <a:avLst/>
          </a:prstGeom>
          <a:noFill/>
          <a:ln>
            <a:noFill/>
          </a:ln>
          <a:effectLst/>
        </p:spPr>
        <p:style>
          <a:lnRef idx="1">
            <a:schemeClr val="accent2"/>
          </a:lnRef>
          <a:fillRef idx="2">
            <a:schemeClr val="accent2"/>
          </a:fillRef>
          <a:effectRef idx="1">
            <a:schemeClr val="accent2"/>
          </a:effectRef>
          <a:fontRef idx="minor">
            <a:schemeClr val="dk1"/>
          </a:fontRef>
        </p:style>
        <p:txBody>
          <a:bodyPr rtlCol="0" anchor="ctr"/>
          <a:lstStyle/>
          <a:p>
            <a:pPr algn="just" eaLnBrk="0" hangingPunct="0"/>
            <a:r>
              <a:rPr lang="vi-VN" sz="3200" b="1" dirty="0">
                <a:solidFill>
                  <a:srgbClr val="FF0000"/>
                </a:solidFill>
                <a:latin typeface="Times New Roman" pitchFamily="18" charset="0"/>
                <a:cs typeface="Times New Roman" pitchFamily="18" charset="0"/>
              </a:rPr>
              <a:t>Mây tạnh mù tan trời lại sáng,</a:t>
            </a:r>
            <a:br>
              <a:rPr lang="vi-VN" sz="3200" b="1" dirty="0">
                <a:solidFill>
                  <a:srgbClr val="FF0000"/>
                </a:solidFill>
                <a:latin typeface="Times New Roman" pitchFamily="18" charset="0"/>
                <a:cs typeface="Times New Roman" pitchFamily="18" charset="0"/>
              </a:rPr>
            </a:br>
            <a:r>
              <a:rPr lang="vi-VN" sz="3200" b="1" dirty="0">
                <a:solidFill>
                  <a:srgbClr val="FF0000"/>
                </a:solidFill>
                <a:latin typeface="Times New Roman" pitchFamily="18" charset="0"/>
                <a:cs typeface="Times New Roman" pitchFamily="18" charset="0"/>
              </a:rPr>
              <a:t>Đầy thành già trẻ mặt như hoa,</a:t>
            </a:r>
            <a:br>
              <a:rPr lang="vi-VN" sz="3200" b="1" dirty="0">
                <a:solidFill>
                  <a:srgbClr val="FF0000"/>
                </a:solidFill>
                <a:latin typeface="Times New Roman" pitchFamily="18" charset="0"/>
                <a:cs typeface="Times New Roman" pitchFamily="18" charset="0"/>
              </a:rPr>
            </a:br>
            <a:r>
              <a:rPr lang="vi-VN" sz="3200" b="1" dirty="0">
                <a:solidFill>
                  <a:srgbClr val="FF0000"/>
                </a:solidFill>
                <a:latin typeface="Times New Roman" pitchFamily="18" charset="0"/>
                <a:cs typeface="Times New Roman" pitchFamily="18" charset="0"/>
              </a:rPr>
              <a:t>Chung vai sát cánh cùng nhau nói</a:t>
            </a:r>
            <a:br>
              <a:rPr lang="vi-VN" sz="3200" b="1" dirty="0">
                <a:solidFill>
                  <a:srgbClr val="FF0000"/>
                </a:solidFill>
                <a:latin typeface="Times New Roman" pitchFamily="18" charset="0"/>
                <a:cs typeface="Times New Roman" pitchFamily="18" charset="0"/>
              </a:rPr>
            </a:br>
            <a:r>
              <a:rPr lang="vi-VN" sz="3200" b="1" dirty="0">
                <a:solidFill>
                  <a:srgbClr val="FF0000"/>
                </a:solidFill>
                <a:latin typeface="Times New Roman" pitchFamily="18" charset="0"/>
                <a:cs typeface="Times New Roman" pitchFamily="18" charset="0"/>
              </a:rPr>
              <a:t>Cố đô vẫn thuộc núi sông </a:t>
            </a:r>
            <a:r>
              <a:rPr lang="vi-VN" sz="3200" b="1" dirty="0" smtClean="0">
                <a:solidFill>
                  <a:srgbClr val="FF0000"/>
                </a:solidFill>
                <a:latin typeface="Times New Roman" pitchFamily="18" charset="0"/>
                <a:cs typeface="Times New Roman" pitchFamily="18" charset="0"/>
              </a:rPr>
              <a:t>ta</a:t>
            </a:r>
            <a:r>
              <a:rPr lang="en-US" sz="3200" b="1" dirty="0" smtClean="0">
                <a:solidFill>
                  <a:srgbClr val="FF0000"/>
                </a:solidFill>
                <a:latin typeface="Times New Roman" pitchFamily="18" charset="0"/>
                <a:cs typeface="Times New Roman" pitchFamily="18" charset="0"/>
              </a:rPr>
              <a:t>.</a:t>
            </a:r>
            <a:endParaRPr lang="en-US" sz="3200" b="1" dirty="0">
              <a:solidFill>
                <a:srgbClr val="FF0000"/>
              </a:solidFill>
              <a:latin typeface="Times New Roman" pitchFamily="18" charset="0"/>
              <a:cs typeface="Times New Roman" pitchFamily="18" charset="0"/>
            </a:endParaRPr>
          </a:p>
        </p:txBody>
      </p:sp>
      <p:pic>
        <p:nvPicPr>
          <p:cNvPr id="4" name="8-9-11-12-1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71516" y="5524760"/>
            <a:ext cx="812588" cy="609600"/>
          </a:xfrm>
          <a:prstGeom prst="rect">
            <a:avLst/>
          </a:prstGeom>
        </p:spPr>
      </p:pic>
    </p:spTree>
    <p:extLst>
      <p:ext uri="{BB962C8B-B14F-4D97-AF65-F5344CB8AC3E}">
        <p14:creationId xmlns:p14="http://schemas.microsoft.com/office/powerpoint/2010/main" val="309643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13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4"/>
                </p:tgtEl>
              </p:cMediaNode>
            </p:audio>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ình ảnh có liên quan"/>
          <p:cNvSpPr>
            <a:spLocks noChangeAspect="1" noChangeArrowheads="1"/>
          </p:cNvSpPr>
          <p:nvPr/>
        </p:nvSpPr>
        <p:spPr bwMode="auto">
          <a:xfrm>
            <a:off x="237829" y="-121619"/>
            <a:ext cx="375844" cy="28195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000" y="457200"/>
            <a:ext cx="8458200"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857000" y="5486400"/>
            <a:ext cx="8458200" cy="461665"/>
          </a:xfrm>
          <a:prstGeom prst="rect">
            <a:avLst/>
          </a:prstGeom>
          <a:noFill/>
        </p:spPr>
        <p:txBody>
          <a:bodyPr wrap="square" rtlCol="0">
            <a:spAutoFit/>
          </a:bodyPr>
          <a:lstStyle/>
          <a:p>
            <a:pPr algn="ctr"/>
            <a:r>
              <a:rPr lang="en-US" sz="2400" dirty="0" err="1" smtClean="0"/>
              <a:t>Tượng</a:t>
            </a:r>
            <a:r>
              <a:rPr lang="en-US" sz="2400" dirty="0" smtClean="0"/>
              <a:t> </a:t>
            </a:r>
            <a:r>
              <a:rPr lang="en-US" sz="2400" dirty="0" err="1" smtClean="0"/>
              <a:t>đài</a:t>
            </a:r>
            <a:r>
              <a:rPr lang="en-US" sz="2400" dirty="0" smtClean="0"/>
              <a:t> </a:t>
            </a:r>
            <a:r>
              <a:rPr lang="en-US" sz="2400" dirty="0" err="1" smtClean="0"/>
              <a:t>chiến</a:t>
            </a:r>
            <a:r>
              <a:rPr lang="en-US" sz="2400" dirty="0" smtClean="0"/>
              <a:t> </a:t>
            </a:r>
            <a:r>
              <a:rPr lang="en-US" sz="2400" dirty="0" err="1" smtClean="0"/>
              <a:t>thắng</a:t>
            </a:r>
            <a:r>
              <a:rPr lang="en-US" sz="2400" dirty="0" smtClean="0"/>
              <a:t> </a:t>
            </a:r>
            <a:r>
              <a:rPr lang="en-US" sz="2400" dirty="0" err="1" smtClean="0"/>
              <a:t>Ngọc</a:t>
            </a:r>
            <a:r>
              <a:rPr lang="en-US" sz="2400" dirty="0" smtClean="0"/>
              <a:t> </a:t>
            </a:r>
            <a:r>
              <a:rPr lang="en-US" sz="2400" dirty="0" err="1" smtClean="0"/>
              <a:t>Hồi</a:t>
            </a:r>
            <a:r>
              <a:rPr lang="en-US" sz="2400" dirty="0" smtClean="0"/>
              <a:t> (</a:t>
            </a:r>
            <a:r>
              <a:rPr lang="en-US" sz="2400" dirty="0" err="1" smtClean="0"/>
              <a:t>xã</a:t>
            </a:r>
            <a:r>
              <a:rPr lang="en-US" sz="2400" dirty="0" smtClean="0"/>
              <a:t> </a:t>
            </a:r>
            <a:r>
              <a:rPr lang="en-US" sz="2400" dirty="0" err="1" smtClean="0"/>
              <a:t>Ngọc</a:t>
            </a:r>
            <a:r>
              <a:rPr lang="en-US" sz="2400" dirty="0" smtClean="0"/>
              <a:t> </a:t>
            </a:r>
            <a:r>
              <a:rPr lang="en-US" sz="2400" dirty="0" err="1" smtClean="0"/>
              <a:t>Hồi</a:t>
            </a:r>
            <a:r>
              <a:rPr lang="en-US" sz="2400" dirty="0" smtClean="0"/>
              <a:t>)</a:t>
            </a:r>
            <a:endParaRPr lang="en-US" sz="2400" dirty="0"/>
          </a:p>
        </p:txBody>
      </p:sp>
    </p:spTree>
    <p:extLst>
      <p:ext uri="{BB962C8B-B14F-4D97-AF65-F5344CB8AC3E}">
        <p14:creationId xmlns:p14="http://schemas.microsoft.com/office/powerpoint/2010/main" val="41982185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2"/>
          <a:srcRect l="7929" t="14522" r="8438" b="14913"/>
          <a:stretch>
            <a:fillRect/>
          </a:stretch>
        </p:blipFill>
        <p:spPr>
          <a:xfrm>
            <a:off x="0" y="0"/>
            <a:ext cx="12188825" cy="6858000"/>
          </a:xfrm>
          <a:prstGeom prst="rect">
            <a:avLst/>
          </a:prstGeom>
        </p:spPr>
      </p:pic>
      <p:pic>
        <p:nvPicPr>
          <p:cNvPr id="3" name="Picture 14"/>
          <p:cNvPicPr>
            <a:picLocks noChangeAspect="1"/>
          </p:cNvPicPr>
          <p:nvPr/>
        </p:nvPicPr>
        <p:blipFill>
          <a:blip r:embed="rId3"/>
          <a:srcRect/>
          <a:stretch>
            <a:fillRect/>
          </a:stretch>
        </p:blipFill>
        <p:spPr>
          <a:xfrm>
            <a:off x="608016" y="3124200"/>
            <a:ext cx="2031131" cy="3392286"/>
          </a:xfrm>
          <a:prstGeom prst="rect">
            <a:avLst/>
          </a:prstGeom>
        </p:spPr>
      </p:pic>
      <p:sp>
        <p:nvSpPr>
          <p:cNvPr id="5" name="TextBox 4"/>
          <p:cNvSpPr txBox="1"/>
          <p:nvPr/>
        </p:nvSpPr>
        <p:spPr>
          <a:xfrm>
            <a:off x="2132012" y="152400"/>
            <a:ext cx="7696200" cy="461665"/>
          </a:xfrm>
          <a:prstGeom prst="rect">
            <a:avLst/>
          </a:prstGeom>
          <a:noFill/>
        </p:spPr>
        <p:txBody>
          <a:bodyPr wrap="square" rtlCol="0">
            <a:spAutoFit/>
          </a:bodyPr>
          <a:lstStyle/>
          <a:p>
            <a:pPr algn="ctr"/>
            <a:r>
              <a:rPr lang="en-US" sz="2400" b="1" dirty="0" smtClean="0">
                <a:solidFill>
                  <a:srgbClr val="C00000"/>
                </a:solidFill>
              </a:rPr>
              <a:t>THẢO LUẬN NHÓM</a:t>
            </a:r>
            <a:endParaRPr lang="en-US" sz="2400" b="1" dirty="0">
              <a:solidFill>
                <a:srgbClr val="C00000"/>
              </a:solidFill>
            </a:endParaRPr>
          </a:p>
        </p:txBody>
      </p:sp>
      <p:sp>
        <p:nvSpPr>
          <p:cNvPr id="6" name="Rectangle 5"/>
          <p:cNvSpPr/>
          <p:nvPr/>
        </p:nvSpPr>
        <p:spPr>
          <a:xfrm>
            <a:off x="455612" y="533400"/>
            <a:ext cx="11506200" cy="1384995"/>
          </a:xfrm>
          <a:prstGeom prst="rect">
            <a:avLst/>
          </a:prstGeom>
        </p:spPr>
        <p:txBody>
          <a:bodyPr wrap="square">
            <a:spAutoFit/>
          </a:bodyPr>
          <a:lstStyle/>
          <a:p>
            <a:pPr algn="ctr"/>
            <a:r>
              <a:rPr lang="en-US" sz="2800" b="1" dirty="0" err="1">
                <a:cs typeface="Times New Roman" pitchFamily="18" charset="0"/>
              </a:rPr>
              <a:t>Điểm</a:t>
            </a:r>
            <a:r>
              <a:rPr lang="en-US" sz="2800" b="1" dirty="0">
                <a:cs typeface="Times New Roman" pitchFamily="18" charset="0"/>
              </a:rPr>
              <a:t> </a:t>
            </a:r>
            <a:r>
              <a:rPr lang="en-US" sz="2800" b="1" dirty="0" err="1">
                <a:cs typeface="Times New Roman" pitchFamily="18" charset="0"/>
              </a:rPr>
              <a:t>nổi</a:t>
            </a:r>
            <a:r>
              <a:rPr lang="en-US" sz="2800" b="1" dirty="0">
                <a:cs typeface="Times New Roman" pitchFamily="18" charset="0"/>
              </a:rPr>
              <a:t> </a:t>
            </a:r>
            <a:r>
              <a:rPr lang="en-US" sz="2800" b="1" dirty="0" err="1">
                <a:cs typeface="Times New Roman" pitchFamily="18" charset="0"/>
              </a:rPr>
              <a:t>bật</a:t>
            </a:r>
            <a:r>
              <a:rPr lang="en-US" sz="2800" b="1" dirty="0">
                <a:cs typeface="Times New Roman" pitchFamily="18" charset="0"/>
              </a:rPr>
              <a:t> </a:t>
            </a:r>
            <a:r>
              <a:rPr lang="en-US" sz="2800" b="1" dirty="0" err="1">
                <a:cs typeface="Times New Roman" pitchFamily="18" charset="0"/>
              </a:rPr>
              <a:t>trong</a:t>
            </a:r>
            <a:r>
              <a:rPr lang="en-US" sz="2800" b="1" dirty="0">
                <a:cs typeface="Times New Roman" pitchFamily="18" charset="0"/>
              </a:rPr>
              <a:t> </a:t>
            </a:r>
            <a:r>
              <a:rPr lang="en-US" sz="2800" b="1" dirty="0" err="1">
                <a:cs typeface="Times New Roman" pitchFamily="18" charset="0"/>
              </a:rPr>
              <a:t>trận</a:t>
            </a:r>
            <a:r>
              <a:rPr lang="en-US" sz="2800" b="1" dirty="0">
                <a:cs typeface="Times New Roman" pitchFamily="18" charset="0"/>
              </a:rPr>
              <a:t> </a:t>
            </a:r>
            <a:r>
              <a:rPr lang="en-US" sz="2800" b="1" dirty="0" err="1">
                <a:cs typeface="Times New Roman" pitchFamily="18" charset="0"/>
              </a:rPr>
              <a:t>chiến</a:t>
            </a:r>
            <a:r>
              <a:rPr lang="en-US" sz="2800" b="1" dirty="0">
                <a:cs typeface="Times New Roman" pitchFamily="18" charset="0"/>
              </a:rPr>
              <a:t> </a:t>
            </a:r>
            <a:r>
              <a:rPr lang="en-US" sz="2800" b="1" dirty="0" err="1">
                <a:cs typeface="Times New Roman" pitchFamily="18" charset="0"/>
              </a:rPr>
              <a:t>đại</a:t>
            </a:r>
            <a:r>
              <a:rPr lang="en-US" sz="2800" b="1" dirty="0">
                <a:cs typeface="Times New Roman" pitchFamily="18" charset="0"/>
              </a:rPr>
              <a:t> </a:t>
            </a:r>
            <a:r>
              <a:rPr lang="en-US" sz="2800" b="1" dirty="0" err="1">
                <a:cs typeface="Times New Roman" pitchFamily="18" charset="0"/>
              </a:rPr>
              <a:t>thắng</a:t>
            </a:r>
            <a:r>
              <a:rPr lang="en-US" sz="2800" b="1" dirty="0">
                <a:cs typeface="Times New Roman" pitchFamily="18" charset="0"/>
              </a:rPr>
              <a:t> </a:t>
            </a:r>
            <a:r>
              <a:rPr lang="en-US" sz="2800" b="1" dirty="0" err="1">
                <a:cs typeface="Times New Roman" pitchFamily="18" charset="0"/>
              </a:rPr>
              <a:t>quân</a:t>
            </a:r>
            <a:r>
              <a:rPr lang="en-US" sz="2800" b="1" dirty="0">
                <a:cs typeface="Times New Roman" pitchFamily="18" charset="0"/>
              </a:rPr>
              <a:t> Thanh </a:t>
            </a:r>
            <a:r>
              <a:rPr lang="en-US" sz="2800" b="1" dirty="0" err="1">
                <a:cs typeface="Times New Roman" pitchFamily="18" charset="0"/>
              </a:rPr>
              <a:t>chính</a:t>
            </a:r>
            <a:r>
              <a:rPr lang="en-US" sz="2800" b="1" dirty="0">
                <a:cs typeface="Times New Roman" pitchFamily="18" charset="0"/>
              </a:rPr>
              <a:t> </a:t>
            </a:r>
            <a:r>
              <a:rPr lang="en-US" sz="2800" b="1" dirty="0" err="1">
                <a:cs typeface="Times New Roman" pitchFamily="18" charset="0"/>
              </a:rPr>
              <a:t>là</a:t>
            </a:r>
            <a:r>
              <a:rPr lang="en-US" sz="2800" b="1" dirty="0">
                <a:cs typeface="Times New Roman" pitchFamily="18" charset="0"/>
              </a:rPr>
              <a:t> </a:t>
            </a:r>
            <a:r>
              <a:rPr lang="vi-VN" sz="2800" b="1" dirty="0">
                <a:latin typeface="Calibri" panose="020F0502020204030204" pitchFamily="34" charset="0"/>
                <a:cs typeface="Calibri" panose="020F0502020204030204" pitchFamily="34" charset="0"/>
              </a:rPr>
              <a:t>Nghệ thuật đánh giặc</a:t>
            </a:r>
            <a:r>
              <a:rPr lang="vi-VN" sz="2800" b="1" u="sng" dirty="0">
                <a:latin typeface="Calibri" panose="020F0502020204030204" pitchFamily="34" charset="0"/>
                <a:cs typeface="Calibri" panose="020F0502020204030204" pitchFamily="34" charset="0"/>
              </a:rPr>
              <a:t>:</a:t>
            </a:r>
            <a:r>
              <a:rPr lang="vi-VN" sz="2800" u="sng" dirty="0">
                <a:latin typeface="Calibri" panose="020F0502020204030204" pitchFamily="34" charset="0"/>
                <a:cs typeface="Calibri" panose="020F0502020204030204" pitchFamily="34" charset="0"/>
              </a:rPr>
              <a:t> </a:t>
            </a:r>
            <a:r>
              <a:rPr lang="vi-VN" sz="2800" b="1" u="sng" dirty="0">
                <a:solidFill>
                  <a:srgbClr val="C00000"/>
                </a:solidFill>
                <a:latin typeface="Calibri" panose="020F0502020204030204" pitchFamily="34" charset="0"/>
                <a:cs typeface="Calibri" panose="020F0502020204030204" pitchFamily="34" charset="0"/>
              </a:rPr>
              <a:t>thần tốc, táo bạo, bất ngờ, linh hoạt</a:t>
            </a:r>
            <a:r>
              <a:rPr lang="en-US" sz="2800" b="1" dirty="0">
                <a:solidFill>
                  <a:srgbClr val="C00000"/>
                </a:solidFill>
                <a:latin typeface="Calibri" panose="020F0502020204030204" pitchFamily="34" charset="0"/>
                <a:cs typeface="Calibri" panose="020F0502020204030204" pitchFamily="34" charset="0"/>
              </a:rPr>
              <a:t> </a:t>
            </a:r>
            <a:r>
              <a:rPr lang="en-US" sz="2800" b="1" dirty="0" err="1">
                <a:cs typeface="Times New Roman" pitchFamily="18" charset="0"/>
              </a:rPr>
              <a:t>của</a:t>
            </a:r>
            <a:r>
              <a:rPr lang="en-US" sz="2800" b="1" dirty="0">
                <a:cs typeface="Times New Roman" pitchFamily="18" charset="0"/>
              </a:rPr>
              <a:t> </a:t>
            </a:r>
            <a:r>
              <a:rPr lang="en-US" sz="2800" b="1" dirty="0" err="1">
                <a:cs typeface="Times New Roman" pitchFamily="18" charset="0"/>
              </a:rPr>
              <a:t>Quang</a:t>
            </a:r>
            <a:r>
              <a:rPr lang="en-US" sz="2800" b="1" dirty="0">
                <a:cs typeface="Times New Roman" pitchFamily="18" charset="0"/>
              </a:rPr>
              <a:t> </a:t>
            </a:r>
            <a:r>
              <a:rPr lang="en-US" sz="2800" b="1" dirty="0" err="1">
                <a:cs typeface="Times New Roman" pitchFamily="18" charset="0"/>
              </a:rPr>
              <a:t>Trung</a:t>
            </a:r>
            <a:r>
              <a:rPr lang="en-US" sz="2800" b="1" dirty="0">
                <a:cs typeface="Times New Roman" pitchFamily="18" charset="0"/>
              </a:rPr>
              <a:t>. </a:t>
            </a:r>
            <a:r>
              <a:rPr lang="en-US" sz="2800" b="1" dirty="0" err="1">
                <a:cs typeface="Times New Roman" pitchFamily="18" charset="0"/>
              </a:rPr>
              <a:t>Em</a:t>
            </a:r>
            <a:r>
              <a:rPr lang="en-US" sz="2800" b="1" dirty="0">
                <a:cs typeface="Times New Roman" pitchFamily="18" charset="0"/>
              </a:rPr>
              <a:t> </a:t>
            </a:r>
            <a:r>
              <a:rPr lang="en-US" sz="2800" b="1" dirty="0" err="1">
                <a:cs typeface="Times New Roman" pitchFamily="18" charset="0"/>
              </a:rPr>
              <a:t>hãy</a:t>
            </a:r>
            <a:r>
              <a:rPr lang="en-US" sz="2800" b="1" dirty="0">
                <a:cs typeface="Times New Roman" pitchFamily="18" charset="0"/>
              </a:rPr>
              <a:t> </a:t>
            </a:r>
            <a:r>
              <a:rPr lang="en-US" sz="2800" b="1" dirty="0" err="1">
                <a:cs typeface="Times New Roman" pitchFamily="18" charset="0"/>
              </a:rPr>
              <a:t>làm</a:t>
            </a:r>
            <a:r>
              <a:rPr lang="en-US" sz="2800" b="1" dirty="0">
                <a:cs typeface="Times New Roman" pitchFamily="18" charset="0"/>
              </a:rPr>
              <a:t> </a:t>
            </a:r>
            <a:r>
              <a:rPr lang="en-US" sz="2800" b="1" dirty="0" err="1">
                <a:cs typeface="Times New Roman" pitchFamily="18" charset="0"/>
              </a:rPr>
              <a:t>rõ</a:t>
            </a:r>
            <a:r>
              <a:rPr lang="en-US" sz="2800" b="1" dirty="0">
                <a:cs typeface="Times New Roman" pitchFamily="18" charset="0"/>
              </a:rPr>
              <a:t> </a:t>
            </a:r>
            <a:r>
              <a:rPr lang="en-US" sz="2800" b="1" dirty="0" err="1">
                <a:cs typeface="Times New Roman" pitchFamily="18" charset="0"/>
              </a:rPr>
              <a:t>điều</a:t>
            </a:r>
            <a:r>
              <a:rPr lang="en-US" sz="2800" b="1" dirty="0">
                <a:cs typeface="Times New Roman" pitchFamily="18" charset="0"/>
              </a:rPr>
              <a:t> </a:t>
            </a:r>
            <a:r>
              <a:rPr lang="en-US" sz="2800" b="1" dirty="0" err="1">
                <a:cs typeface="Times New Roman" pitchFamily="18" charset="0"/>
              </a:rPr>
              <a:t>này</a:t>
            </a:r>
            <a:endParaRPr lang="vi-VN" sz="2800" b="1" dirty="0">
              <a:cs typeface="Times New Roman" pitchFamily="18" charset="0"/>
            </a:endParaRPr>
          </a:p>
        </p:txBody>
      </p:sp>
      <p:sp>
        <p:nvSpPr>
          <p:cNvPr id="7" name="Rectangle 6"/>
          <p:cNvSpPr/>
          <p:nvPr/>
        </p:nvSpPr>
        <p:spPr>
          <a:xfrm>
            <a:off x="2360611" y="2362200"/>
            <a:ext cx="9828213" cy="523220"/>
          </a:xfrm>
          <a:prstGeom prst="rect">
            <a:avLst/>
          </a:prstGeom>
        </p:spPr>
        <p:txBody>
          <a:bodyPr wrap="square">
            <a:spAutoFit/>
          </a:bodyPr>
          <a:lstStyle/>
          <a:p>
            <a:pPr marL="571500" indent="-571500" algn="just">
              <a:buFontTx/>
              <a:buChar char="-"/>
            </a:pPr>
            <a:r>
              <a:rPr lang="vi-VN" sz="2800" dirty="0">
                <a:solidFill>
                  <a:srgbClr val="C00000"/>
                </a:solidFill>
                <a:latin typeface="Calibri" panose="020F0502020204030204" pitchFamily="34" charset="0"/>
                <a:cs typeface="Calibri" panose="020F0502020204030204" pitchFamily="34" charset="0"/>
              </a:rPr>
              <a:t>Thần tốc</a:t>
            </a:r>
            <a:r>
              <a:rPr lang="vi-VN" sz="2800" dirty="0">
                <a:latin typeface="Calibri" panose="020F0502020204030204" pitchFamily="34" charset="0"/>
                <a:cs typeface="Calibri" panose="020F0502020204030204" pitchFamily="34" charset="0"/>
              </a:rPr>
              <a:t>: hành quân từ Phú Xuân ra Bắc trong </a:t>
            </a:r>
            <a:r>
              <a:rPr lang="vi-VN" sz="2800" dirty="0" smtClean="0">
                <a:latin typeface="Calibri" panose="020F0502020204030204" pitchFamily="34" charset="0"/>
                <a:cs typeface="Calibri" panose="020F0502020204030204" pitchFamily="34" charset="0"/>
              </a:rPr>
              <a:t>vòng</a:t>
            </a:r>
            <a:r>
              <a:rPr lang="en-US" sz="2800" dirty="0" smtClean="0">
                <a:latin typeface="Calibri" panose="020F0502020204030204" pitchFamily="34" charset="0"/>
                <a:cs typeface="Calibri" panose="020F0502020204030204" pitchFamily="34" charset="0"/>
              </a:rPr>
              <a:t> </a:t>
            </a:r>
            <a:r>
              <a:rPr lang="vi-VN" sz="2800" dirty="0" smtClean="0">
                <a:latin typeface="Calibri" panose="020F0502020204030204" pitchFamily="34" charset="0"/>
                <a:cs typeface="Calibri" panose="020F0502020204030204" pitchFamily="34" charset="0"/>
              </a:rPr>
              <a:t>1 </a:t>
            </a:r>
            <a:r>
              <a:rPr lang="vi-VN" sz="2800" dirty="0">
                <a:latin typeface="Calibri" panose="020F0502020204030204" pitchFamily="34" charset="0"/>
                <a:cs typeface="Calibri" panose="020F0502020204030204" pitchFamily="34" charset="0"/>
              </a:rPr>
              <a:t>tháng.</a:t>
            </a:r>
          </a:p>
        </p:txBody>
      </p:sp>
      <p:sp>
        <p:nvSpPr>
          <p:cNvPr id="8" name="Rectangle 7"/>
          <p:cNvSpPr/>
          <p:nvPr/>
        </p:nvSpPr>
        <p:spPr>
          <a:xfrm>
            <a:off x="2360611" y="3167390"/>
            <a:ext cx="7805598" cy="523220"/>
          </a:xfrm>
          <a:prstGeom prst="rect">
            <a:avLst/>
          </a:prstGeom>
        </p:spPr>
        <p:txBody>
          <a:bodyPr wrap="none">
            <a:spAutoFit/>
          </a:bodyPr>
          <a:lstStyle/>
          <a:p>
            <a:pPr marL="571500" indent="-571500" algn="just">
              <a:buFontTx/>
              <a:buChar char="-"/>
            </a:pPr>
            <a:r>
              <a:rPr lang="vi-VN" sz="2800" dirty="0">
                <a:solidFill>
                  <a:srgbClr val="C00000"/>
                </a:solidFill>
                <a:latin typeface="Calibri" panose="020F0502020204030204" pitchFamily="34" charset="0"/>
                <a:cs typeface="Calibri" panose="020F0502020204030204" pitchFamily="34" charset="0"/>
              </a:rPr>
              <a:t>Táo bạo</a:t>
            </a:r>
            <a:r>
              <a:rPr lang="vi-VN" sz="2800" dirty="0">
                <a:latin typeface="Calibri" panose="020F0502020204030204" pitchFamily="34" charset="0"/>
                <a:cs typeface="Calibri" panose="020F0502020204030204" pitchFamily="34" charset="0"/>
              </a:rPr>
              <a:t>:quyết tâm đánh giặc, dù chúng rất đông</a:t>
            </a:r>
          </a:p>
        </p:txBody>
      </p:sp>
      <p:sp>
        <p:nvSpPr>
          <p:cNvPr id="9" name="Rectangle 8"/>
          <p:cNvSpPr/>
          <p:nvPr/>
        </p:nvSpPr>
        <p:spPr>
          <a:xfrm>
            <a:off x="2360612" y="3867548"/>
            <a:ext cx="5743880" cy="523220"/>
          </a:xfrm>
          <a:prstGeom prst="rect">
            <a:avLst/>
          </a:prstGeom>
        </p:spPr>
        <p:txBody>
          <a:bodyPr wrap="none">
            <a:spAutoFit/>
          </a:bodyPr>
          <a:lstStyle/>
          <a:p>
            <a:pPr marL="571500" indent="-571500" algn="just">
              <a:buFontTx/>
              <a:buChar char="-"/>
            </a:pPr>
            <a:r>
              <a:rPr lang="vi-VN" sz="2800" dirty="0">
                <a:solidFill>
                  <a:srgbClr val="C00000"/>
                </a:solidFill>
                <a:latin typeface="Calibri" panose="020F0502020204030204" pitchFamily="34" charset="0"/>
                <a:cs typeface="Calibri" panose="020F0502020204030204" pitchFamily="34" charset="0"/>
              </a:rPr>
              <a:t>Bất ngờ</a:t>
            </a:r>
            <a:r>
              <a:rPr lang="vi-VN" sz="2800" dirty="0">
                <a:latin typeface="Calibri" panose="020F0502020204030204" pitchFamily="34" charset="0"/>
                <a:cs typeface="Calibri" panose="020F0502020204030204" pitchFamily="34" charset="0"/>
              </a:rPr>
              <a:t>: đánh vào dịp Tết kỉ Dậu...</a:t>
            </a:r>
          </a:p>
        </p:txBody>
      </p:sp>
      <p:sp>
        <p:nvSpPr>
          <p:cNvPr id="10" name="Rectangle 9"/>
          <p:cNvSpPr/>
          <p:nvPr/>
        </p:nvSpPr>
        <p:spPr>
          <a:xfrm>
            <a:off x="2360612" y="4724400"/>
            <a:ext cx="9144000" cy="954107"/>
          </a:xfrm>
          <a:prstGeom prst="rect">
            <a:avLst/>
          </a:prstGeom>
        </p:spPr>
        <p:txBody>
          <a:bodyPr wrap="square">
            <a:spAutoFit/>
          </a:bodyPr>
          <a:lstStyle/>
          <a:p>
            <a:pPr marL="571500" indent="-571500" algn="just">
              <a:buFontTx/>
              <a:buChar char="-"/>
            </a:pPr>
            <a:r>
              <a:rPr lang="vi-VN" sz="2800" dirty="0">
                <a:solidFill>
                  <a:srgbClr val="C00000"/>
                </a:solidFill>
                <a:latin typeface="Calibri" panose="020F0502020204030204" pitchFamily="34" charset="0"/>
                <a:cs typeface="Calibri" panose="020F0502020204030204" pitchFamily="34" charset="0"/>
              </a:rPr>
              <a:t>Linh hoạt</a:t>
            </a:r>
            <a:r>
              <a:rPr lang="vi-VN" sz="2800" dirty="0">
                <a:latin typeface="Calibri" panose="020F0502020204030204" pitchFamily="34" charset="0"/>
                <a:cs typeface="Calibri" panose="020F0502020204030204" pitchFamily="34" charset="0"/>
              </a:rPr>
              <a:t>: đi đến đâu tuyển thêm quân đến đấy, chọn địa điểm đánh...</a:t>
            </a:r>
          </a:p>
        </p:txBody>
      </p:sp>
    </p:spTree>
    <p:extLst>
      <p:ext uri="{BB962C8B-B14F-4D97-AF65-F5344CB8AC3E}">
        <p14:creationId xmlns:p14="http://schemas.microsoft.com/office/powerpoint/2010/main" val="213552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8940" y="2734235"/>
            <a:ext cx="5292072" cy="337242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1"/>
                </a:solidFill>
                <a:latin typeface="+mj-lt"/>
                <a:cs typeface="Times New Roman" pitchFamily="18" charset="0"/>
              </a:rPr>
              <a:t>Nguyên</a:t>
            </a:r>
            <a:r>
              <a:rPr lang="en-US" sz="2800" b="1" dirty="0" smtClean="0">
                <a:solidFill>
                  <a:schemeClr val="tx1"/>
                </a:solidFill>
                <a:latin typeface="+mj-lt"/>
                <a:cs typeface="Times New Roman" pitchFamily="18" charset="0"/>
              </a:rPr>
              <a:t> </a:t>
            </a:r>
            <a:r>
              <a:rPr lang="en-US" sz="2800" b="1" dirty="0" err="1" smtClean="0">
                <a:solidFill>
                  <a:schemeClr val="tx1"/>
                </a:solidFill>
                <a:latin typeface="+mj-lt"/>
                <a:cs typeface="Times New Roman" pitchFamily="18" charset="0"/>
              </a:rPr>
              <a:t>nhân</a:t>
            </a:r>
            <a:r>
              <a:rPr lang="en-US" sz="2800" b="1" dirty="0" smtClean="0">
                <a:solidFill>
                  <a:schemeClr val="tx1"/>
                </a:solidFill>
                <a:latin typeface="+mj-lt"/>
                <a:cs typeface="Times New Roman" pitchFamily="18" charset="0"/>
              </a:rPr>
              <a:t> </a:t>
            </a:r>
            <a:r>
              <a:rPr lang="en-US" sz="2800" b="1" dirty="0" err="1" smtClean="0">
                <a:solidFill>
                  <a:schemeClr val="tx1"/>
                </a:solidFill>
                <a:latin typeface="+mj-lt"/>
                <a:cs typeface="Times New Roman" pitchFamily="18" charset="0"/>
              </a:rPr>
              <a:t>thắng</a:t>
            </a:r>
            <a:r>
              <a:rPr lang="en-US" sz="2800" b="1" dirty="0" smtClean="0">
                <a:solidFill>
                  <a:schemeClr val="tx1"/>
                </a:solidFill>
                <a:latin typeface="+mj-lt"/>
                <a:cs typeface="Times New Roman" pitchFamily="18" charset="0"/>
              </a:rPr>
              <a:t> </a:t>
            </a:r>
            <a:r>
              <a:rPr lang="en-US" sz="2800" b="1" dirty="0" err="1" smtClean="0">
                <a:solidFill>
                  <a:schemeClr val="tx1"/>
                </a:solidFill>
                <a:latin typeface="+mj-lt"/>
                <a:cs typeface="Times New Roman" pitchFamily="18" charset="0"/>
              </a:rPr>
              <a:t>lợi</a:t>
            </a:r>
            <a:endParaRPr lang="en-US" sz="2800" b="1" dirty="0" smtClean="0">
              <a:solidFill>
                <a:schemeClr val="tx1"/>
              </a:solidFill>
              <a:latin typeface="+mj-lt"/>
              <a:cs typeface="Times New Roman" pitchFamily="18" charset="0"/>
            </a:endParaRPr>
          </a:p>
          <a:p>
            <a:pPr algn="ctr"/>
            <a:r>
              <a:rPr lang="en-US" sz="2800" dirty="0" smtClean="0">
                <a:solidFill>
                  <a:schemeClr val="tx1"/>
                </a:solidFill>
                <a:latin typeface="+mj-lt"/>
                <a:cs typeface="Times New Roman" pitchFamily="18" charset="0"/>
              </a:rPr>
              <a:t>---------------------</a:t>
            </a:r>
            <a:endParaRPr lang="en-US" sz="2800" dirty="0">
              <a:solidFill>
                <a:schemeClr val="tx1"/>
              </a:solidFill>
              <a:latin typeface="+mj-lt"/>
              <a:cs typeface="Times New Roman" pitchFamily="18" charset="0"/>
            </a:endParaRPr>
          </a:p>
          <a:p>
            <a:pPr algn="ctr"/>
            <a:r>
              <a:rPr lang="en-US" sz="2800" dirty="0" smtClean="0">
                <a:solidFill>
                  <a:schemeClr val="tx1"/>
                </a:solidFill>
                <a:latin typeface="+mj-lt"/>
                <a:cs typeface="Times New Roman" pitchFamily="18" charset="0"/>
              </a:rPr>
              <a:t>- </a:t>
            </a:r>
            <a:r>
              <a:rPr lang="vi-VN" sz="2800" dirty="0" smtClean="0">
                <a:solidFill>
                  <a:schemeClr val="tx1"/>
                </a:solidFill>
                <a:latin typeface="+mj-lt"/>
                <a:cs typeface="Times New Roman" pitchFamily="18" charset="0"/>
              </a:rPr>
              <a:t>Nghệ </a:t>
            </a:r>
            <a:r>
              <a:rPr lang="vi-VN" sz="2800" dirty="0">
                <a:solidFill>
                  <a:schemeClr val="tx1"/>
                </a:solidFill>
                <a:latin typeface="+mj-lt"/>
                <a:cs typeface="Times New Roman" pitchFamily="18" charset="0"/>
              </a:rPr>
              <a:t>thuật đánh giặc: thần tốc, táo bạo, bất ngờ, linh </a:t>
            </a:r>
            <a:r>
              <a:rPr lang="vi-VN" sz="2800" dirty="0" smtClean="0">
                <a:solidFill>
                  <a:schemeClr val="tx1"/>
                </a:solidFill>
                <a:latin typeface="+mj-lt"/>
                <a:cs typeface="Times New Roman" pitchFamily="18" charset="0"/>
              </a:rPr>
              <a:t>hoạt</a:t>
            </a:r>
            <a:r>
              <a:rPr lang="en-US" sz="2800" dirty="0" smtClean="0">
                <a:solidFill>
                  <a:schemeClr val="tx1"/>
                </a:solidFill>
                <a:latin typeface="+mj-lt"/>
                <a:cs typeface="Times New Roman" pitchFamily="18" charset="0"/>
              </a:rPr>
              <a:t>, </a:t>
            </a:r>
            <a:r>
              <a:rPr lang="en-US" sz="2800" dirty="0" err="1" smtClean="0">
                <a:solidFill>
                  <a:schemeClr val="tx1"/>
                </a:solidFill>
                <a:latin typeface="+mj-lt"/>
                <a:cs typeface="Times New Roman" pitchFamily="18" charset="0"/>
              </a:rPr>
              <a:t>tài</a:t>
            </a:r>
            <a:r>
              <a:rPr lang="en-US" sz="2800" dirty="0" smtClean="0">
                <a:solidFill>
                  <a:schemeClr val="tx1"/>
                </a:solidFill>
                <a:latin typeface="+mj-lt"/>
                <a:cs typeface="Times New Roman" pitchFamily="18" charset="0"/>
              </a:rPr>
              <a:t> </a:t>
            </a:r>
            <a:r>
              <a:rPr lang="en-US" sz="2800" dirty="0" err="1" smtClean="0">
                <a:solidFill>
                  <a:schemeClr val="tx1"/>
                </a:solidFill>
                <a:latin typeface="+mj-lt"/>
                <a:cs typeface="Times New Roman" pitchFamily="18" charset="0"/>
              </a:rPr>
              <a:t>tình</a:t>
            </a:r>
            <a:r>
              <a:rPr lang="en-US" sz="2800" dirty="0" smtClean="0">
                <a:solidFill>
                  <a:schemeClr val="tx1"/>
                </a:solidFill>
                <a:latin typeface="+mj-lt"/>
                <a:cs typeface="Times New Roman" pitchFamily="18" charset="0"/>
              </a:rPr>
              <a:t>, </a:t>
            </a:r>
            <a:r>
              <a:rPr lang="en-US" sz="2800" dirty="0" err="1" smtClean="0">
                <a:solidFill>
                  <a:schemeClr val="tx1"/>
                </a:solidFill>
                <a:latin typeface="+mj-lt"/>
                <a:cs typeface="Times New Roman" pitchFamily="18" charset="0"/>
              </a:rPr>
              <a:t>sáng</a:t>
            </a:r>
            <a:r>
              <a:rPr lang="en-US" sz="2800" dirty="0" smtClean="0">
                <a:solidFill>
                  <a:schemeClr val="tx1"/>
                </a:solidFill>
                <a:latin typeface="+mj-lt"/>
                <a:cs typeface="Times New Roman" pitchFamily="18" charset="0"/>
              </a:rPr>
              <a:t> </a:t>
            </a:r>
            <a:r>
              <a:rPr lang="en-US" sz="2800" dirty="0" err="1" smtClean="0">
                <a:solidFill>
                  <a:schemeClr val="tx1"/>
                </a:solidFill>
                <a:latin typeface="+mj-lt"/>
                <a:cs typeface="Times New Roman" pitchFamily="18" charset="0"/>
              </a:rPr>
              <a:t>suốt</a:t>
            </a:r>
            <a:r>
              <a:rPr lang="en-US" sz="2800" dirty="0" smtClean="0">
                <a:solidFill>
                  <a:schemeClr val="tx1"/>
                </a:solidFill>
                <a:latin typeface="+mj-lt"/>
                <a:cs typeface="Times New Roman" pitchFamily="18" charset="0"/>
              </a:rPr>
              <a:t>…. </a:t>
            </a:r>
            <a:r>
              <a:rPr lang="en-US" sz="2800" dirty="0" err="1" smtClean="0">
                <a:solidFill>
                  <a:schemeClr val="tx1"/>
                </a:solidFill>
                <a:latin typeface="+mj-lt"/>
                <a:cs typeface="Times New Roman" pitchFamily="18" charset="0"/>
              </a:rPr>
              <a:t>của</a:t>
            </a:r>
            <a:r>
              <a:rPr lang="en-US" sz="2800" dirty="0" smtClean="0">
                <a:solidFill>
                  <a:schemeClr val="tx1"/>
                </a:solidFill>
                <a:latin typeface="+mj-lt"/>
                <a:cs typeface="Times New Roman" pitchFamily="18" charset="0"/>
              </a:rPr>
              <a:t> </a:t>
            </a:r>
            <a:r>
              <a:rPr lang="en-US" sz="2800" dirty="0" err="1" smtClean="0">
                <a:solidFill>
                  <a:schemeClr val="tx1"/>
                </a:solidFill>
                <a:latin typeface="+mj-lt"/>
                <a:cs typeface="Times New Roman" pitchFamily="18" charset="0"/>
              </a:rPr>
              <a:t>Quang</a:t>
            </a:r>
            <a:r>
              <a:rPr lang="en-US" sz="2800" dirty="0" smtClean="0">
                <a:solidFill>
                  <a:schemeClr val="tx1"/>
                </a:solidFill>
                <a:latin typeface="+mj-lt"/>
                <a:cs typeface="Times New Roman" pitchFamily="18" charset="0"/>
              </a:rPr>
              <a:t> </a:t>
            </a:r>
            <a:r>
              <a:rPr lang="en-US" sz="2800" dirty="0" err="1" smtClean="0">
                <a:solidFill>
                  <a:schemeClr val="tx1"/>
                </a:solidFill>
                <a:latin typeface="+mj-lt"/>
                <a:cs typeface="Times New Roman" pitchFamily="18" charset="0"/>
              </a:rPr>
              <a:t>Trung</a:t>
            </a:r>
            <a:r>
              <a:rPr lang="en-US" sz="2800" dirty="0" smtClean="0">
                <a:solidFill>
                  <a:schemeClr val="tx1"/>
                </a:solidFill>
                <a:latin typeface="+mj-lt"/>
                <a:cs typeface="Times New Roman" pitchFamily="18" charset="0"/>
              </a:rPr>
              <a:t>, </a:t>
            </a:r>
            <a:r>
              <a:rPr lang="en-US" sz="2800" dirty="0" err="1" smtClean="0">
                <a:solidFill>
                  <a:schemeClr val="tx1"/>
                </a:solidFill>
                <a:latin typeface="+mj-lt"/>
                <a:cs typeface="Times New Roman" pitchFamily="18" charset="0"/>
              </a:rPr>
              <a:t>bộ</a:t>
            </a:r>
            <a:r>
              <a:rPr lang="en-US" sz="2800" dirty="0" smtClean="0">
                <a:solidFill>
                  <a:schemeClr val="tx1"/>
                </a:solidFill>
                <a:latin typeface="+mj-lt"/>
                <a:cs typeface="Times New Roman" pitchFamily="18" charset="0"/>
              </a:rPr>
              <a:t> </a:t>
            </a:r>
            <a:r>
              <a:rPr lang="en-US" sz="2800" dirty="0" err="1" smtClean="0">
                <a:solidFill>
                  <a:schemeClr val="tx1"/>
                </a:solidFill>
                <a:latin typeface="+mj-lt"/>
                <a:cs typeface="Times New Roman" pitchFamily="18" charset="0"/>
              </a:rPr>
              <a:t>chỉ</a:t>
            </a:r>
            <a:r>
              <a:rPr lang="en-US" sz="2800" dirty="0" smtClean="0">
                <a:solidFill>
                  <a:schemeClr val="tx1"/>
                </a:solidFill>
                <a:latin typeface="+mj-lt"/>
                <a:cs typeface="Times New Roman" pitchFamily="18" charset="0"/>
              </a:rPr>
              <a:t> </a:t>
            </a:r>
            <a:r>
              <a:rPr lang="en-US" sz="2800" dirty="0" err="1" smtClean="0">
                <a:solidFill>
                  <a:schemeClr val="tx1"/>
                </a:solidFill>
                <a:latin typeface="+mj-lt"/>
                <a:cs typeface="Times New Roman" pitchFamily="18" charset="0"/>
              </a:rPr>
              <a:t>huy</a:t>
            </a:r>
            <a:endParaRPr lang="en-US" sz="2800" dirty="0" smtClean="0">
              <a:solidFill>
                <a:schemeClr val="tx1"/>
              </a:solidFill>
              <a:latin typeface="+mj-lt"/>
              <a:cs typeface="Times New Roman" pitchFamily="18" charset="0"/>
            </a:endParaRPr>
          </a:p>
          <a:p>
            <a:pPr algn="ctr"/>
            <a:r>
              <a:rPr lang="nl-NL" sz="2800" dirty="0" smtClean="0">
                <a:solidFill>
                  <a:schemeClr val="tx1"/>
                </a:solidFill>
                <a:latin typeface="+mj-lt"/>
                <a:cs typeface="Times New Roman" pitchFamily="18" charset="0"/>
              </a:rPr>
              <a:t>- Ý </a:t>
            </a:r>
            <a:r>
              <a:rPr lang="nl-NL" sz="2800" dirty="0">
                <a:solidFill>
                  <a:schemeClr val="tx1"/>
                </a:solidFill>
                <a:latin typeface="+mj-lt"/>
                <a:cs typeface="Times New Roman" pitchFamily="18" charset="0"/>
              </a:rPr>
              <a:t>chí đấu tranh, tinh thần yêu nước của nhân dân</a:t>
            </a:r>
            <a:endParaRPr lang="vi-VN" sz="2800" dirty="0">
              <a:solidFill>
                <a:schemeClr val="tx1"/>
              </a:solidFill>
              <a:latin typeface="+mj-lt"/>
              <a:cs typeface="Times New Roman" pitchFamily="18" charset="0"/>
            </a:endParaRPr>
          </a:p>
        </p:txBody>
      </p:sp>
      <p:sp>
        <p:nvSpPr>
          <p:cNvPr id="5" name="Rectangle 4"/>
          <p:cNvSpPr/>
          <p:nvPr/>
        </p:nvSpPr>
        <p:spPr>
          <a:xfrm>
            <a:off x="6475412" y="2734234"/>
            <a:ext cx="5562600" cy="3372421"/>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mj-lt"/>
                <a:cs typeface="Times New Roman" pitchFamily="18" charset="0"/>
              </a:rPr>
              <a:t>Ý </a:t>
            </a:r>
            <a:r>
              <a:rPr lang="en-US" sz="2800" b="1" dirty="0" err="1" smtClean="0">
                <a:solidFill>
                  <a:schemeClr val="tx1"/>
                </a:solidFill>
                <a:latin typeface="+mj-lt"/>
                <a:cs typeface="Times New Roman" pitchFamily="18" charset="0"/>
              </a:rPr>
              <a:t>nghĩa</a:t>
            </a:r>
            <a:r>
              <a:rPr lang="en-US" sz="2800" b="1" dirty="0" smtClean="0">
                <a:solidFill>
                  <a:schemeClr val="tx1"/>
                </a:solidFill>
                <a:latin typeface="+mj-lt"/>
                <a:cs typeface="Times New Roman" pitchFamily="18" charset="0"/>
              </a:rPr>
              <a:t> </a:t>
            </a:r>
            <a:r>
              <a:rPr lang="en-US" sz="2800" b="1" dirty="0" err="1" smtClean="0">
                <a:solidFill>
                  <a:schemeClr val="tx1"/>
                </a:solidFill>
                <a:latin typeface="+mj-lt"/>
                <a:cs typeface="Times New Roman" pitchFamily="18" charset="0"/>
              </a:rPr>
              <a:t>lịch</a:t>
            </a:r>
            <a:r>
              <a:rPr lang="en-US" sz="2800" b="1" dirty="0" smtClean="0">
                <a:solidFill>
                  <a:schemeClr val="tx1"/>
                </a:solidFill>
                <a:latin typeface="+mj-lt"/>
                <a:cs typeface="Times New Roman" pitchFamily="18" charset="0"/>
              </a:rPr>
              <a:t> </a:t>
            </a:r>
            <a:r>
              <a:rPr lang="en-US" sz="2800" b="1" dirty="0" err="1" smtClean="0">
                <a:solidFill>
                  <a:schemeClr val="tx1"/>
                </a:solidFill>
                <a:latin typeface="+mj-lt"/>
                <a:cs typeface="Times New Roman" pitchFamily="18" charset="0"/>
              </a:rPr>
              <a:t>sử</a:t>
            </a:r>
            <a:r>
              <a:rPr lang="en-US" sz="2800" b="1" dirty="0" smtClean="0">
                <a:solidFill>
                  <a:schemeClr val="tx1"/>
                </a:solidFill>
                <a:latin typeface="+mj-lt"/>
                <a:cs typeface="Times New Roman" pitchFamily="18" charset="0"/>
              </a:rPr>
              <a:t> </a:t>
            </a:r>
          </a:p>
          <a:p>
            <a:pPr algn="ctr"/>
            <a:r>
              <a:rPr lang="en-US" sz="2800" dirty="0" smtClean="0">
                <a:solidFill>
                  <a:schemeClr val="tx1"/>
                </a:solidFill>
                <a:latin typeface="+mj-lt"/>
                <a:cs typeface="Times New Roman" pitchFamily="18" charset="0"/>
              </a:rPr>
              <a:t>-----------------------</a:t>
            </a:r>
          </a:p>
          <a:p>
            <a:pPr algn="just"/>
            <a:r>
              <a:rPr lang="nl-NL" sz="2800" dirty="0">
                <a:solidFill>
                  <a:schemeClr val="tx1"/>
                </a:solidFill>
                <a:latin typeface="+mj-lt"/>
                <a:cs typeface="Times New Roman" pitchFamily="18" charset="0"/>
              </a:rPr>
              <a:t>- Lật đổ các tập đoàn phong kiến thối nát Nguyễn,Trịnh- Lê.</a:t>
            </a:r>
            <a:endParaRPr lang="en-US" sz="2800" dirty="0">
              <a:solidFill>
                <a:schemeClr val="tx1"/>
              </a:solidFill>
              <a:latin typeface="+mj-lt"/>
              <a:cs typeface="Times New Roman" pitchFamily="18" charset="0"/>
            </a:endParaRPr>
          </a:p>
          <a:p>
            <a:pPr algn="just"/>
            <a:r>
              <a:rPr lang="nl-NL" sz="2800" dirty="0">
                <a:solidFill>
                  <a:schemeClr val="tx1"/>
                </a:solidFill>
                <a:latin typeface="+mj-lt"/>
                <a:cs typeface="Times New Roman" pitchFamily="18" charset="0"/>
              </a:rPr>
              <a:t>- Đặt nền tảng thống nhất quốc gia.</a:t>
            </a:r>
            <a:endParaRPr lang="en-US" sz="2800" dirty="0">
              <a:solidFill>
                <a:schemeClr val="tx1"/>
              </a:solidFill>
              <a:latin typeface="+mj-lt"/>
              <a:cs typeface="Times New Roman" pitchFamily="18" charset="0"/>
            </a:endParaRPr>
          </a:p>
          <a:p>
            <a:pPr algn="just"/>
            <a:r>
              <a:rPr lang="nl-NL" sz="2800" dirty="0">
                <a:solidFill>
                  <a:schemeClr val="tx1"/>
                </a:solidFill>
                <a:latin typeface="+mj-lt"/>
                <a:cs typeface="Times New Roman" pitchFamily="18" charset="0"/>
              </a:rPr>
              <a:t>- Đánh tan quân xâm lược Xiêm, Thanh bảo vệ vững chắc nền độc lập của đất nước.</a:t>
            </a:r>
            <a:endParaRPr lang="en-US" sz="2800" dirty="0">
              <a:solidFill>
                <a:schemeClr val="tx1"/>
              </a:solidFill>
              <a:latin typeface="+mj-lt"/>
              <a:cs typeface="Times New Roman" pitchFamily="18" charset="0"/>
            </a:endParaRPr>
          </a:p>
        </p:txBody>
      </p:sp>
      <p:sp>
        <p:nvSpPr>
          <p:cNvPr id="6" name="TextBox 5"/>
          <p:cNvSpPr txBox="1"/>
          <p:nvPr/>
        </p:nvSpPr>
        <p:spPr>
          <a:xfrm>
            <a:off x="1370012" y="609600"/>
            <a:ext cx="8534400" cy="1077218"/>
          </a:xfrm>
          <a:prstGeom prst="rect">
            <a:avLst/>
          </a:prstGeom>
          <a:noFill/>
        </p:spPr>
        <p:txBody>
          <a:bodyPr wrap="square" rtlCol="0">
            <a:spAutoFit/>
          </a:bodyPr>
          <a:lstStyle/>
          <a:p>
            <a:pPr algn="ctr"/>
            <a:r>
              <a:rPr lang="en-US" sz="3200" b="1" dirty="0" err="1" smtClean="0">
                <a:solidFill>
                  <a:srgbClr val="C00000"/>
                </a:solidFill>
              </a:rPr>
              <a:t>Nêu</a:t>
            </a:r>
            <a:r>
              <a:rPr lang="en-US" sz="3200" b="1" dirty="0" smtClean="0">
                <a:solidFill>
                  <a:srgbClr val="C00000"/>
                </a:solidFill>
              </a:rPr>
              <a:t> </a:t>
            </a:r>
            <a:r>
              <a:rPr lang="en-US" sz="3200" b="1" dirty="0" err="1" smtClean="0">
                <a:solidFill>
                  <a:srgbClr val="C00000"/>
                </a:solidFill>
              </a:rPr>
              <a:t>nguyên</a:t>
            </a:r>
            <a:r>
              <a:rPr lang="en-US" sz="3200" b="1" dirty="0" smtClean="0">
                <a:solidFill>
                  <a:srgbClr val="C00000"/>
                </a:solidFill>
              </a:rPr>
              <a:t> </a:t>
            </a:r>
            <a:r>
              <a:rPr lang="en-US" sz="3200" b="1" dirty="0" err="1" smtClean="0">
                <a:solidFill>
                  <a:srgbClr val="C00000"/>
                </a:solidFill>
              </a:rPr>
              <a:t>nhân</a:t>
            </a:r>
            <a:r>
              <a:rPr lang="en-US" sz="3200" b="1" dirty="0" smtClean="0">
                <a:solidFill>
                  <a:srgbClr val="C00000"/>
                </a:solidFill>
              </a:rPr>
              <a:t> </a:t>
            </a:r>
            <a:r>
              <a:rPr lang="en-US" sz="3200" b="1" dirty="0" err="1" smtClean="0">
                <a:solidFill>
                  <a:srgbClr val="C00000"/>
                </a:solidFill>
              </a:rPr>
              <a:t>thắng</a:t>
            </a:r>
            <a:r>
              <a:rPr lang="en-US" sz="3200" b="1" dirty="0" smtClean="0">
                <a:solidFill>
                  <a:srgbClr val="C00000"/>
                </a:solidFill>
              </a:rPr>
              <a:t> </a:t>
            </a:r>
            <a:r>
              <a:rPr lang="en-US" sz="3200" b="1" dirty="0" err="1" smtClean="0">
                <a:solidFill>
                  <a:srgbClr val="C00000"/>
                </a:solidFill>
              </a:rPr>
              <a:t>lợi</a:t>
            </a:r>
            <a:r>
              <a:rPr lang="en-US" sz="3200" b="1" dirty="0" smtClean="0">
                <a:solidFill>
                  <a:srgbClr val="C00000"/>
                </a:solidFill>
              </a:rPr>
              <a:t> </a:t>
            </a:r>
            <a:r>
              <a:rPr lang="en-US" sz="3200" b="1" dirty="0" err="1" smtClean="0">
                <a:solidFill>
                  <a:srgbClr val="C00000"/>
                </a:solidFill>
              </a:rPr>
              <a:t>và</a:t>
            </a:r>
            <a:r>
              <a:rPr lang="en-US" sz="3200" b="1" dirty="0" smtClean="0">
                <a:solidFill>
                  <a:srgbClr val="C00000"/>
                </a:solidFill>
              </a:rPr>
              <a:t> ý </a:t>
            </a:r>
            <a:r>
              <a:rPr lang="en-US" sz="3200" b="1" dirty="0" err="1" smtClean="0">
                <a:solidFill>
                  <a:srgbClr val="C00000"/>
                </a:solidFill>
              </a:rPr>
              <a:t>nghĩa</a:t>
            </a:r>
            <a:r>
              <a:rPr lang="en-US" sz="3200" b="1" dirty="0" smtClean="0">
                <a:solidFill>
                  <a:srgbClr val="C00000"/>
                </a:solidFill>
              </a:rPr>
              <a:t> </a:t>
            </a:r>
            <a:r>
              <a:rPr lang="en-US" sz="3200" b="1" dirty="0" err="1" smtClean="0">
                <a:solidFill>
                  <a:srgbClr val="C00000"/>
                </a:solidFill>
              </a:rPr>
              <a:t>lịch</a:t>
            </a:r>
            <a:r>
              <a:rPr lang="en-US" sz="3200" b="1" dirty="0" smtClean="0">
                <a:solidFill>
                  <a:srgbClr val="C00000"/>
                </a:solidFill>
              </a:rPr>
              <a:t> </a:t>
            </a:r>
            <a:r>
              <a:rPr lang="en-US" sz="3200" b="1" dirty="0" err="1" smtClean="0">
                <a:solidFill>
                  <a:srgbClr val="C00000"/>
                </a:solidFill>
              </a:rPr>
              <a:t>sử</a:t>
            </a:r>
            <a:r>
              <a:rPr lang="en-US" sz="3200" b="1" dirty="0" smtClean="0">
                <a:solidFill>
                  <a:srgbClr val="C00000"/>
                </a:solidFill>
              </a:rPr>
              <a:t> </a:t>
            </a:r>
            <a:r>
              <a:rPr lang="en-US" sz="3200" b="1" dirty="0" err="1" smtClean="0">
                <a:solidFill>
                  <a:srgbClr val="C00000"/>
                </a:solidFill>
              </a:rPr>
              <a:t>của</a:t>
            </a:r>
            <a:r>
              <a:rPr lang="en-US" sz="3200" b="1" dirty="0" smtClean="0">
                <a:solidFill>
                  <a:srgbClr val="C00000"/>
                </a:solidFill>
              </a:rPr>
              <a:t> </a:t>
            </a:r>
            <a:r>
              <a:rPr lang="en-US" sz="3200" b="1" dirty="0" err="1" smtClean="0">
                <a:solidFill>
                  <a:srgbClr val="C00000"/>
                </a:solidFill>
              </a:rPr>
              <a:t>phong</a:t>
            </a:r>
            <a:r>
              <a:rPr lang="en-US" sz="3200" b="1" dirty="0" smtClean="0">
                <a:solidFill>
                  <a:srgbClr val="C00000"/>
                </a:solidFill>
              </a:rPr>
              <a:t> </a:t>
            </a:r>
            <a:r>
              <a:rPr lang="en-US" sz="3200" b="1" dirty="0" err="1" smtClean="0">
                <a:solidFill>
                  <a:srgbClr val="C00000"/>
                </a:solidFill>
              </a:rPr>
              <a:t>trào</a:t>
            </a:r>
            <a:r>
              <a:rPr lang="en-US" sz="3200" b="1" dirty="0" smtClean="0">
                <a:solidFill>
                  <a:srgbClr val="C00000"/>
                </a:solidFill>
              </a:rPr>
              <a:t> </a:t>
            </a:r>
            <a:r>
              <a:rPr lang="en-US" sz="3200" b="1" dirty="0" err="1" smtClean="0">
                <a:solidFill>
                  <a:srgbClr val="C00000"/>
                </a:solidFill>
              </a:rPr>
              <a:t>Tây</a:t>
            </a:r>
            <a:r>
              <a:rPr lang="en-US" sz="3200" b="1" dirty="0" smtClean="0">
                <a:solidFill>
                  <a:srgbClr val="C00000"/>
                </a:solidFill>
              </a:rPr>
              <a:t> </a:t>
            </a:r>
            <a:r>
              <a:rPr lang="en-US" sz="3200" b="1" dirty="0" err="1" smtClean="0">
                <a:solidFill>
                  <a:srgbClr val="C00000"/>
                </a:solidFill>
              </a:rPr>
              <a:t>Sơn</a:t>
            </a:r>
            <a:r>
              <a:rPr lang="en-US" sz="3200" b="1" dirty="0" smtClean="0">
                <a:solidFill>
                  <a:srgbClr val="C00000"/>
                </a:solidFill>
              </a:rPr>
              <a:t>?</a:t>
            </a:r>
            <a:endParaRPr lang="en-US" sz="3200" b="1" dirty="0">
              <a:solidFill>
                <a:srgbClr val="C00000"/>
              </a:solidFill>
            </a:endParaRPr>
          </a:p>
        </p:txBody>
      </p:sp>
    </p:spTree>
    <p:extLst>
      <p:ext uri="{BB962C8B-B14F-4D97-AF65-F5344CB8AC3E}">
        <p14:creationId xmlns:p14="http://schemas.microsoft.com/office/powerpoint/2010/main" val="295718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Hình nền Powerpoint dễ thương - Tổng hợp những hình nền dễ thương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11015" y="609601"/>
            <a:ext cx="11071516" cy="830997"/>
          </a:xfrm>
          <a:prstGeom prst="rect">
            <a:avLst/>
          </a:prstGeom>
          <a:noFill/>
        </p:spPr>
        <p:txBody>
          <a:bodyPr wrap="square" rtlCol="0">
            <a:spAutoFit/>
          </a:bodyPr>
          <a:lstStyle/>
          <a:p>
            <a:r>
              <a:rPr lang="en-US" sz="2400" b="1" dirty="0" smtClean="0">
                <a:solidFill>
                  <a:srgbClr val="002060"/>
                </a:solidFill>
                <a:latin typeface="Times New Roman" panose="02020603050405020304" pitchFamily="18" charset="0"/>
                <a:cs typeface="Times New Roman" panose="02020603050405020304" pitchFamily="18" charset="0"/>
              </a:rPr>
              <a:t>III. NGUYÊN NHÂN THẮNG LỢI VÀ Ý NGHĨA LỊCH SỬ CỦA PHONG TRÀO TÂY SƠN</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320456" y="1905001"/>
            <a:ext cx="6500707" cy="461665"/>
          </a:xfrm>
          <a:prstGeom prst="rect">
            <a:avLst/>
          </a:prstGeom>
          <a:noFill/>
        </p:spPr>
        <p:txBody>
          <a:bodyPr wrap="square" rtlCol="0">
            <a:spAutoFit/>
          </a:bodyPr>
          <a:lstStyle/>
          <a:p>
            <a:r>
              <a:rPr lang="en-US" sz="2400" b="1" dirty="0" smtClean="0">
                <a:solidFill>
                  <a:srgbClr val="C00000"/>
                </a:solidFill>
                <a:latin typeface="Times New Roman" panose="02020603050405020304" pitchFamily="18" charset="0"/>
                <a:cs typeface="Times New Roman" panose="02020603050405020304" pitchFamily="18" charset="0"/>
              </a:rPr>
              <a:t>1. </a:t>
            </a:r>
            <a:r>
              <a:rPr lang="en-US" sz="2400" b="1" dirty="0" err="1" smtClean="0">
                <a:solidFill>
                  <a:srgbClr val="C00000"/>
                </a:solidFill>
                <a:latin typeface="Times New Roman" panose="02020603050405020304" pitchFamily="18" charset="0"/>
                <a:cs typeface="Times New Roman" panose="02020603050405020304" pitchFamily="18" charset="0"/>
              </a:rPr>
              <a:t>Nguyên</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nhân</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thắng</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lợi</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320456" y="2438400"/>
            <a:ext cx="10157354" cy="1200329"/>
          </a:xfrm>
          <a:prstGeom prst="rect">
            <a:avLst/>
          </a:prstGeom>
          <a:noFill/>
        </p:spPr>
        <p:txBody>
          <a:bodyPr wrap="square" rtlCol="0">
            <a:spAutoFit/>
          </a:bodyPr>
          <a:lstStyle/>
          <a:p>
            <a:pPr marL="342900" indent="-342900">
              <a:buFontTx/>
              <a:buChar char="-"/>
            </a:pPr>
            <a:r>
              <a:rPr lang="en-US" sz="2400" dirty="0" err="1" smtClean="0">
                <a:latin typeface="Times New Roman" pitchFamily="18" charset="0"/>
                <a:cs typeface="Times New Roman" pitchFamily="18" charset="0"/>
              </a:rPr>
              <a:t>Nhân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dân</a:t>
            </a:r>
            <a:r>
              <a:rPr lang="en-US" sz="2400" dirty="0" smtClean="0">
                <a:latin typeface="Times New Roman" pitchFamily="18" charset="0"/>
                <a:cs typeface="Times New Roman" pitchFamily="18" charset="0"/>
              </a:rPr>
              <a:t> ta </a:t>
            </a:r>
            <a:r>
              <a:rPr lang="en-US" sz="2400" dirty="0" err="1" smtClean="0">
                <a:latin typeface="Times New Roman" pitchFamily="18" charset="0"/>
                <a:cs typeface="Times New Roman" pitchFamily="18" charset="0"/>
              </a:rPr>
              <a:t>đoàn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kết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tinh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thần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yêu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nước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nồng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nàn</a:t>
            </a:r>
            <a:r>
              <a:rPr lang="en-US" sz="2400" dirty="0" smtClean="0">
                <a:latin typeface="Times New Roman" pitchFamily="18" charset="0"/>
                <a:cs typeface="Times New Roman" pitchFamily="18" charset="0"/>
              </a:rPr>
              <a:t>.</a:t>
            </a:r>
          </a:p>
          <a:p>
            <a:pPr marL="342900" indent="-342900">
              <a:buFontTx/>
              <a:buChar char="-"/>
            </a:pPr>
            <a:r>
              <a:rPr lang="en-US" sz="2400" dirty="0" err="1" smtClean="0">
                <a:latin typeface="Times New Roman" pitchFamily="18" charset="0"/>
                <a:cs typeface="Times New Roman" pitchFamily="18" charset="0"/>
              </a:rPr>
              <a:t>Sự</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lãnh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đạo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tài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tình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Quang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Trung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bộ</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chỉ</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huy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nghĩa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quân</a:t>
            </a:r>
            <a:r>
              <a:rPr lang="en-US" sz="2400" dirty="0" smtClean="0">
                <a:latin typeface="Times New Roman" pitchFamily="18" charset="0"/>
                <a:cs typeface="Times New Roman" pitchFamily="18" charset="0"/>
              </a:rPr>
              <a:t>.</a:t>
            </a:r>
          </a:p>
          <a:p>
            <a:endParaRPr lang="en-US" sz="2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320456" y="3729336"/>
            <a:ext cx="7110148" cy="461665"/>
          </a:xfrm>
          <a:prstGeom prst="rect">
            <a:avLst/>
          </a:prstGeom>
          <a:noFill/>
        </p:spPr>
        <p:txBody>
          <a:bodyPr wrap="square" rtlCol="0">
            <a:spAutoFit/>
          </a:bodyPr>
          <a:lstStyle/>
          <a:p>
            <a:r>
              <a:rPr lang="en-US" sz="2400" b="1" dirty="0" smtClean="0">
                <a:solidFill>
                  <a:srgbClr val="C00000"/>
                </a:solidFill>
                <a:latin typeface="Times New Roman" panose="02020603050405020304" pitchFamily="18" charset="0"/>
                <a:cs typeface="Times New Roman" panose="02020603050405020304" pitchFamily="18" charset="0"/>
              </a:rPr>
              <a:t>2. Ý </a:t>
            </a:r>
            <a:r>
              <a:rPr lang="en-US" sz="2400" b="1" dirty="0" err="1" smtClean="0">
                <a:solidFill>
                  <a:srgbClr val="C00000"/>
                </a:solidFill>
                <a:latin typeface="Times New Roman" panose="02020603050405020304" pitchFamily="18" charset="0"/>
                <a:cs typeface="Times New Roman" panose="02020603050405020304" pitchFamily="18" charset="0"/>
              </a:rPr>
              <a:t>nghĩa</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lịch</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sư</a:t>
            </a:r>
            <a:r>
              <a:rPr lang="en-US" sz="2400" b="1" dirty="0" smtClean="0">
                <a:solidFill>
                  <a:srgbClr val="C00000"/>
                </a:solidFill>
                <a:latin typeface="Times New Roman" panose="02020603050405020304" pitchFamily="18" charset="0"/>
                <a:cs typeface="Times New Roman" panose="02020603050405020304" pitchFamily="18" charset="0"/>
              </a:rPr>
              <a:t>̉</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320456" y="4191000"/>
            <a:ext cx="10157354" cy="2308324"/>
          </a:xfrm>
          <a:prstGeom prst="rect">
            <a:avLst/>
          </a:prstGeom>
          <a:noFill/>
        </p:spPr>
        <p:txBody>
          <a:bodyPr wrap="square" rtlCol="0">
            <a:spAutoFit/>
          </a:bodyPr>
          <a:lstStyle/>
          <a:p>
            <a:pPr marL="342900" indent="-342900">
              <a:buFontTx/>
              <a:buChar char="-"/>
            </a:pPr>
            <a:r>
              <a:rPr lang="en-US" sz="2400" dirty="0" err="1" smtClean="0">
                <a:latin typeface="Times New Roman" pitchFamily="18" charset="0"/>
                <a:cs typeface="Times New Roman" pitchFamily="18" charset="0"/>
              </a:rPr>
              <a:t>Lật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đổ</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chính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quyền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Nguyễn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Trịnh</a:t>
            </a:r>
            <a:r>
              <a:rPr lang="en-US" sz="2400" dirty="0" smtClean="0">
                <a:latin typeface="Times New Roman" pitchFamily="18" charset="0"/>
                <a:cs typeface="Times New Roman" pitchFamily="18" charset="0"/>
              </a:rPr>
              <a:t> – </a:t>
            </a:r>
            <a:r>
              <a:rPr lang="en-US" sz="2400" dirty="0" err="1" smtClean="0">
                <a:latin typeface="Times New Roman" pitchFamily="18" charset="0"/>
                <a:cs typeface="Times New Roman" pitchFamily="18" charset="0"/>
              </a:rPr>
              <a:t>Lê</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xóa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bỏ</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ranh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giới</a:t>
            </a:r>
            <a:r>
              <a:rPr lang="en-US" sz="2400" dirty="0" smtClean="0">
                <a:latin typeface="Times New Roman" pitchFamily="18" charset="0"/>
                <a:cs typeface="Times New Roman" pitchFamily="18" charset="0"/>
              </a:rPr>
              <a:t> chia </a:t>
            </a:r>
            <a:r>
              <a:rPr lang="en-US" sz="2400" dirty="0" err="1" smtClean="0">
                <a:latin typeface="Times New Roman" pitchFamily="18" charset="0"/>
                <a:cs typeface="Times New Roman" pitchFamily="18" charset="0"/>
              </a:rPr>
              <a:t>cắt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nước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đặt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nền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tảng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thống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quốc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gia</a:t>
            </a:r>
            <a:r>
              <a:rPr lang="en-US" sz="2400" dirty="0" smtClean="0">
                <a:latin typeface="Times New Roman" pitchFamily="18" charset="0"/>
                <a:cs typeface="Times New Roman" pitchFamily="18" charset="0"/>
              </a:rPr>
              <a:t>.</a:t>
            </a:r>
          </a:p>
          <a:p>
            <a:pPr marL="342900" indent="-342900">
              <a:buFontTx/>
              <a:buChar char="-"/>
            </a:pPr>
            <a:r>
              <a:rPr lang="en-US" sz="2400" dirty="0" err="1" smtClean="0">
                <a:latin typeface="Times New Roman" pitchFamily="18" charset="0"/>
                <a:cs typeface="Times New Roman" pitchFamily="18" charset="0"/>
              </a:rPr>
              <a:t>Đánh</a:t>
            </a:r>
            <a:r>
              <a:rPr lang="en-US" sz="2400" dirty="0" smtClean="0">
                <a:latin typeface="Times New Roman" pitchFamily="18" charset="0"/>
                <a:cs typeface="Times New Roman" pitchFamily="18" charset="0"/>
              </a:rPr>
              <a:t> tan </a:t>
            </a:r>
            <a:r>
              <a:rPr lang="en-US" sz="2400" dirty="0" err="1" smtClean="0">
                <a:latin typeface="Times New Roman" pitchFamily="18" charset="0"/>
                <a:cs typeface="Times New Roman" pitchFamily="18" charset="0"/>
              </a:rPr>
              <a:t>quân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xâm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lược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Xiêm</a:t>
            </a:r>
            <a:r>
              <a:rPr lang="en-US" sz="2400" dirty="0" smtClean="0">
                <a:latin typeface="Times New Roman" pitchFamily="18" charset="0"/>
                <a:cs typeface="Times New Roman" pitchFamily="18" charset="0"/>
              </a:rPr>
              <a:t>, Thanh </a:t>
            </a:r>
            <a:r>
              <a:rPr lang="en-US" sz="2400" dirty="0" err="1" smtClean="0">
                <a:latin typeface="Times New Roman" pitchFamily="18" charset="0"/>
                <a:cs typeface="Times New Roman" pitchFamily="18" charset="0"/>
              </a:rPr>
              <a:t>bảo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vệ</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nền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độc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lập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lãnh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thổ</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tổ</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quốc</a:t>
            </a:r>
            <a:r>
              <a:rPr lang="en-US" sz="2400" dirty="0" smtClean="0">
                <a:latin typeface="Times New Roman" pitchFamily="18" charset="0"/>
                <a:cs typeface="Times New Roman" pitchFamily="18" charset="0"/>
              </a:rPr>
              <a:t>.</a:t>
            </a:r>
          </a:p>
          <a:p>
            <a:endParaRPr lang="en-US" sz="2400" dirty="0" smtClean="0">
              <a:latin typeface="Times New Roman" pitchFamily="18" charset="0"/>
              <a:cs typeface="Times New Roman" pitchFamily="18" charset="0"/>
            </a:endParaRPr>
          </a:p>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135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2"/>
          <a:srcRect l="7929" t="14522" r="8438" b="14913"/>
          <a:stretch>
            <a:fillRect/>
          </a:stretch>
        </p:blipFill>
        <p:spPr>
          <a:xfrm>
            <a:off x="0" y="0"/>
            <a:ext cx="12188825" cy="6858000"/>
          </a:xfrm>
          <a:prstGeom prst="rect">
            <a:avLst/>
          </a:prstGeom>
        </p:spPr>
      </p:pic>
      <p:pic>
        <p:nvPicPr>
          <p:cNvPr id="3" name="Picture 14"/>
          <p:cNvPicPr>
            <a:picLocks noChangeAspect="1"/>
          </p:cNvPicPr>
          <p:nvPr/>
        </p:nvPicPr>
        <p:blipFill>
          <a:blip r:embed="rId3"/>
          <a:srcRect/>
          <a:stretch>
            <a:fillRect/>
          </a:stretch>
        </p:blipFill>
        <p:spPr>
          <a:xfrm>
            <a:off x="608016" y="3124200"/>
            <a:ext cx="2031131" cy="3392286"/>
          </a:xfrm>
          <a:prstGeom prst="rect">
            <a:avLst/>
          </a:prstGeom>
        </p:spPr>
      </p:pic>
      <p:sp>
        <p:nvSpPr>
          <p:cNvPr id="2" name="Rounded Rectangular Callout 1"/>
          <p:cNvSpPr/>
          <p:nvPr/>
        </p:nvSpPr>
        <p:spPr>
          <a:xfrm>
            <a:off x="3198815" y="762000"/>
            <a:ext cx="6477000" cy="2209800"/>
          </a:xfrm>
          <a:prstGeom prst="wedgeRoundRectCallout">
            <a:avLst>
              <a:gd name="adj1" fmla="val -40344"/>
              <a:gd name="adj2" fmla="val 78308"/>
              <a:gd name="adj3" fmla="val 16667"/>
            </a:avLst>
          </a:prstGeom>
          <a:solidFill>
            <a:srgbClr val="FFCCCC"/>
          </a:solidFill>
          <a:ln w="5715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C00000"/>
                </a:solidFill>
                <a:latin typeface="Times New Roman" pitchFamily="18" charset="0"/>
                <a:cs typeface="Times New Roman" pitchFamily="18" charset="0"/>
              </a:rPr>
              <a:t>Có</a:t>
            </a:r>
            <a:r>
              <a:rPr lang="en-US" sz="2800" b="1" dirty="0" smtClean="0">
                <a:solidFill>
                  <a:srgbClr val="C00000"/>
                </a:solidFill>
                <a:latin typeface="Times New Roman" pitchFamily="18" charset="0"/>
                <a:cs typeface="Times New Roman" pitchFamily="18" charset="0"/>
              </a:rPr>
              <a:t> ý </a:t>
            </a:r>
            <a:r>
              <a:rPr lang="en-US" sz="2800" b="1" dirty="0" err="1" smtClean="0">
                <a:solidFill>
                  <a:srgbClr val="C00000"/>
                </a:solidFill>
                <a:latin typeface="Times New Roman" pitchFamily="18" charset="0"/>
                <a:cs typeface="Times New Roman" pitchFamily="18" charset="0"/>
              </a:rPr>
              <a:t>kiến</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cho</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rằng</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phong</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trào</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Tây</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Sơn</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đã</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hoàn</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thành</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hai</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nhiệm</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vụ</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nhiệm</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vụ</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giai</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cấp</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và</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nhiệm</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vụ</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dân</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tộc</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Em</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hãy</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làm</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rõ</a:t>
            </a:r>
            <a:r>
              <a:rPr lang="en-US" sz="2800" b="1" dirty="0" smtClean="0">
                <a:solidFill>
                  <a:srgbClr val="C00000"/>
                </a:solidFill>
                <a:latin typeface="Times New Roman" pitchFamily="18" charset="0"/>
                <a:cs typeface="Times New Roman" pitchFamily="18" charset="0"/>
              </a:rPr>
              <a:t> ý </a:t>
            </a:r>
            <a:r>
              <a:rPr lang="en-US" sz="2800" b="1" dirty="0" err="1" smtClean="0">
                <a:solidFill>
                  <a:srgbClr val="C00000"/>
                </a:solidFill>
                <a:latin typeface="Times New Roman" pitchFamily="18" charset="0"/>
                <a:cs typeface="Times New Roman" pitchFamily="18" charset="0"/>
              </a:rPr>
              <a:t>kiến</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trên</a:t>
            </a:r>
            <a:r>
              <a:rPr lang="en-US" sz="2800" b="1" dirty="0" smtClean="0">
                <a:solidFill>
                  <a:srgbClr val="C00000"/>
                </a:solidFill>
                <a:latin typeface="Times New Roman" pitchFamily="18" charset="0"/>
                <a:cs typeface="Times New Roman" pitchFamily="18" charset="0"/>
              </a:rPr>
              <a:t>?</a:t>
            </a:r>
            <a:endParaRPr lang="en-US" sz="28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6541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ẹp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12188825" cy="687705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320456" y="2284413"/>
            <a:ext cx="3758221" cy="800100"/>
          </a:xfrm>
          <a:prstGeom prst="roundRect">
            <a:avLst/>
          </a:prstGeom>
          <a:solidFill>
            <a:schemeClr val="accent2"/>
          </a:solidFill>
          <a:ln>
            <a:solidFill>
              <a:schemeClr val="tx1"/>
            </a:solidFill>
          </a:ln>
        </p:spPr>
        <p:style>
          <a:lnRef idx="2">
            <a:schemeClr val="accent1">
              <a:shade val="50000"/>
            </a:schemeClr>
          </a:lnRef>
          <a:fillRef idx="1001">
            <a:schemeClr val="lt1"/>
          </a:fillRef>
          <a:effectRef idx="0">
            <a:schemeClr val="accent1"/>
          </a:effectRef>
          <a:fontRef idx="minor">
            <a:schemeClr val="lt1"/>
          </a:fontRef>
        </p:style>
        <p:txBody>
          <a:bodyPr anchor="ctr"/>
          <a:lstStyle/>
          <a:p>
            <a:pPr algn="ctr">
              <a:defRPr/>
            </a:pPr>
            <a:r>
              <a:rPr lang="en-US" sz="2000" b="1" dirty="0">
                <a:solidFill>
                  <a:schemeClr val="bg1"/>
                </a:solidFill>
                <a:latin typeface="Times New Roman" pitchFamily="18" charset="0"/>
                <a:cs typeface="Times New Roman" pitchFamily="18" charset="0"/>
              </a:rPr>
              <a:t>NHIỆM VỤ GIAI CẤP</a:t>
            </a:r>
          </a:p>
        </p:txBody>
      </p:sp>
      <p:sp>
        <p:nvSpPr>
          <p:cNvPr id="7" name="Rounded Rectangle 6"/>
          <p:cNvSpPr/>
          <p:nvPr/>
        </p:nvSpPr>
        <p:spPr>
          <a:xfrm>
            <a:off x="3305372" y="323850"/>
            <a:ext cx="5129464" cy="1143000"/>
          </a:xfrm>
          <a:prstGeom prst="roundRect">
            <a:avLst/>
          </a:prstGeom>
          <a:solidFill>
            <a:schemeClr val="accent2"/>
          </a:solidFill>
          <a:ln>
            <a:solidFill>
              <a:schemeClr val="tx1"/>
            </a:solidFill>
          </a:ln>
        </p:spPr>
        <p:style>
          <a:lnRef idx="2">
            <a:schemeClr val="accent1">
              <a:shade val="50000"/>
            </a:schemeClr>
          </a:lnRef>
          <a:fillRef idx="1001">
            <a:schemeClr val="lt1"/>
          </a:fillRef>
          <a:effectRef idx="0">
            <a:schemeClr val="accent1"/>
          </a:effectRef>
          <a:fontRef idx="minor">
            <a:schemeClr val="lt1"/>
          </a:fontRef>
        </p:style>
        <p:txBody>
          <a:bodyPr anchor="ctr"/>
          <a:lstStyle/>
          <a:p>
            <a:pPr algn="ctr">
              <a:defRPr/>
            </a:pPr>
            <a:r>
              <a:rPr lang="en-US" sz="2000" b="1" dirty="0">
                <a:solidFill>
                  <a:schemeClr val="bg1"/>
                </a:solidFill>
                <a:latin typeface="Times New Roman" pitchFamily="18" charset="0"/>
                <a:cs typeface="Times New Roman" pitchFamily="18" charset="0"/>
              </a:rPr>
              <a:t>PHONG TRÀO TÂY SƠN </a:t>
            </a:r>
          </a:p>
          <a:p>
            <a:pPr algn="ctr">
              <a:defRPr/>
            </a:pPr>
            <a:r>
              <a:rPr lang="en-US" sz="2000" b="1" dirty="0">
                <a:solidFill>
                  <a:schemeClr val="bg1"/>
                </a:solidFill>
                <a:latin typeface="Times New Roman" pitchFamily="18" charset="0"/>
                <a:cs typeface="Times New Roman" pitchFamily="18" charset="0"/>
              </a:rPr>
              <a:t>(1771 – 1789)</a:t>
            </a:r>
          </a:p>
        </p:txBody>
      </p:sp>
      <p:sp>
        <p:nvSpPr>
          <p:cNvPr id="8" name="Rounded Rectangle 7"/>
          <p:cNvSpPr/>
          <p:nvPr/>
        </p:nvSpPr>
        <p:spPr>
          <a:xfrm>
            <a:off x="7211721" y="2284413"/>
            <a:ext cx="3758221" cy="800100"/>
          </a:xfrm>
          <a:prstGeom prst="roundRect">
            <a:avLst/>
          </a:prstGeom>
          <a:solidFill>
            <a:schemeClr val="accent2"/>
          </a:solidFill>
          <a:ln>
            <a:solidFill>
              <a:schemeClr val="tx1"/>
            </a:solidFill>
          </a:ln>
        </p:spPr>
        <p:style>
          <a:lnRef idx="2">
            <a:schemeClr val="accent1">
              <a:shade val="50000"/>
            </a:schemeClr>
          </a:lnRef>
          <a:fillRef idx="1001">
            <a:schemeClr val="lt1"/>
          </a:fillRef>
          <a:effectRef idx="0">
            <a:schemeClr val="accent1"/>
          </a:effectRef>
          <a:fontRef idx="minor">
            <a:schemeClr val="lt1"/>
          </a:fontRef>
        </p:style>
        <p:txBody>
          <a:bodyPr anchor="ctr"/>
          <a:lstStyle/>
          <a:p>
            <a:pPr algn="ctr">
              <a:defRPr/>
            </a:pPr>
            <a:r>
              <a:rPr lang="en-US" sz="2000" b="1" dirty="0">
                <a:solidFill>
                  <a:schemeClr val="bg1"/>
                </a:solidFill>
                <a:latin typeface="Times New Roman" pitchFamily="18" charset="0"/>
                <a:cs typeface="Times New Roman" pitchFamily="18" charset="0"/>
              </a:rPr>
              <a:t>NHIỆM VỤ DÂN TỘC</a:t>
            </a:r>
          </a:p>
        </p:txBody>
      </p:sp>
      <p:sp>
        <p:nvSpPr>
          <p:cNvPr id="9" name="Rounded Rectangle 8"/>
          <p:cNvSpPr/>
          <p:nvPr/>
        </p:nvSpPr>
        <p:spPr>
          <a:xfrm>
            <a:off x="203147" y="3860800"/>
            <a:ext cx="2640912" cy="800100"/>
          </a:xfrm>
          <a:prstGeom prst="roundRect">
            <a:avLst/>
          </a:prstGeom>
          <a:solidFill>
            <a:schemeClr val="accent2"/>
          </a:solidFill>
          <a:ln>
            <a:solidFill>
              <a:schemeClr val="tx1"/>
            </a:solidFill>
          </a:ln>
        </p:spPr>
        <p:style>
          <a:lnRef idx="2">
            <a:schemeClr val="accent1">
              <a:shade val="50000"/>
            </a:schemeClr>
          </a:lnRef>
          <a:fillRef idx="1001">
            <a:schemeClr val="lt1"/>
          </a:fillRef>
          <a:effectRef idx="0">
            <a:schemeClr val="accent1"/>
          </a:effectRef>
          <a:fontRef idx="minor">
            <a:schemeClr val="lt1"/>
          </a:fontRef>
        </p:style>
        <p:txBody>
          <a:bodyPr anchor="ctr"/>
          <a:lstStyle/>
          <a:p>
            <a:pPr algn="ctr">
              <a:defRPr/>
            </a:pPr>
            <a:r>
              <a:rPr lang="en-US" sz="1600" b="1" dirty="0">
                <a:solidFill>
                  <a:schemeClr val="bg1"/>
                </a:solidFill>
                <a:latin typeface="Times New Roman" pitchFamily="18" charset="0"/>
                <a:cs typeface="Times New Roman" pitchFamily="18" charset="0"/>
              </a:rPr>
              <a:t>LẬT ĐỔ CHÍNH QUYỀN VUA LÊ – CHÚA TRỊNH</a:t>
            </a:r>
          </a:p>
        </p:txBody>
      </p:sp>
      <p:sp>
        <p:nvSpPr>
          <p:cNvPr id="10" name="Rounded Rectangle 9"/>
          <p:cNvSpPr/>
          <p:nvPr/>
        </p:nvSpPr>
        <p:spPr>
          <a:xfrm>
            <a:off x="3229192" y="3873500"/>
            <a:ext cx="2640912" cy="800100"/>
          </a:xfrm>
          <a:prstGeom prst="roundRect">
            <a:avLst/>
          </a:prstGeom>
          <a:solidFill>
            <a:schemeClr val="accent2"/>
          </a:solidFill>
          <a:ln>
            <a:solidFill>
              <a:schemeClr val="tx1"/>
            </a:solidFill>
          </a:ln>
        </p:spPr>
        <p:style>
          <a:lnRef idx="2">
            <a:schemeClr val="accent1">
              <a:shade val="50000"/>
            </a:schemeClr>
          </a:lnRef>
          <a:fillRef idx="1001">
            <a:schemeClr val="lt1"/>
          </a:fillRef>
          <a:effectRef idx="0">
            <a:schemeClr val="accent1"/>
          </a:effectRef>
          <a:fontRef idx="minor">
            <a:schemeClr val="lt1"/>
          </a:fontRef>
        </p:style>
        <p:txBody>
          <a:bodyPr anchor="ctr"/>
          <a:lstStyle/>
          <a:p>
            <a:pPr algn="ctr">
              <a:defRPr/>
            </a:pPr>
            <a:r>
              <a:rPr lang="en-US" sz="1600" b="1" dirty="0">
                <a:solidFill>
                  <a:schemeClr val="bg1"/>
                </a:solidFill>
                <a:latin typeface="Times New Roman" pitchFamily="18" charset="0"/>
                <a:cs typeface="Times New Roman" pitchFamily="18" charset="0"/>
              </a:rPr>
              <a:t>LẬT ĐỔ CHÍNH QUYỀN CHÚA NGUYỄN</a:t>
            </a:r>
          </a:p>
        </p:txBody>
      </p:sp>
      <p:sp>
        <p:nvSpPr>
          <p:cNvPr id="11" name="Rounded Rectangle 10"/>
          <p:cNvSpPr/>
          <p:nvPr/>
        </p:nvSpPr>
        <p:spPr>
          <a:xfrm>
            <a:off x="6449920" y="3860800"/>
            <a:ext cx="2640912" cy="800100"/>
          </a:xfrm>
          <a:prstGeom prst="roundRect">
            <a:avLst/>
          </a:prstGeom>
          <a:solidFill>
            <a:schemeClr val="accent2"/>
          </a:solidFill>
          <a:ln>
            <a:solidFill>
              <a:schemeClr val="tx1"/>
            </a:solidFill>
          </a:ln>
        </p:spPr>
        <p:style>
          <a:lnRef idx="2">
            <a:schemeClr val="accent1">
              <a:shade val="50000"/>
            </a:schemeClr>
          </a:lnRef>
          <a:fillRef idx="1001">
            <a:schemeClr val="lt1"/>
          </a:fillRef>
          <a:effectRef idx="0">
            <a:schemeClr val="accent1"/>
          </a:effectRef>
          <a:fontRef idx="minor">
            <a:schemeClr val="lt1"/>
          </a:fontRef>
        </p:style>
        <p:txBody>
          <a:bodyPr anchor="ctr"/>
          <a:lstStyle/>
          <a:p>
            <a:pPr algn="ctr">
              <a:defRPr/>
            </a:pPr>
            <a:r>
              <a:rPr lang="en-US" sz="1600" b="1" dirty="0">
                <a:solidFill>
                  <a:schemeClr val="bg1"/>
                </a:solidFill>
                <a:latin typeface="Times New Roman" pitchFamily="18" charset="0"/>
                <a:cs typeface="Times New Roman" pitchFamily="18" charset="0"/>
              </a:rPr>
              <a:t>KHÁNG CHIẾN CHỐNG XIÊM</a:t>
            </a:r>
          </a:p>
          <a:p>
            <a:pPr algn="ctr">
              <a:defRPr/>
            </a:pPr>
            <a:r>
              <a:rPr lang="en-US" sz="1600" b="1" dirty="0">
                <a:solidFill>
                  <a:schemeClr val="bg1"/>
                </a:solidFill>
                <a:latin typeface="Times New Roman" pitchFamily="18" charset="0"/>
                <a:cs typeface="Times New Roman" pitchFamily="18" charset="0"/>
              </a:rPr>
              <a:t>(1785)</a:t>
            </a:r>
          </a:p>
        </p:txBody>
      </p:sp>
      <p:sp>
        <p:nvSpPr>
          <p:cNvPr id="12" name="Rounded Rectangle 11"/>
          <p:cNvSpPr/>
          <p:nvPr/>
        </p:nvSpPr>
        <p:spPr>
          <a:xfrm>
            <a:off x="9344766" y="3860800"/>
            <a:ext cx="2640912" cy="800100"/>
          </a:xfrm>
          <a:prstGeom prst="roundRect">
            <a:avLst/>
          </a:prstGeom>
          <a:solidFill>
            <a:schemeClr val="accent2"/>
          </a:solidFill>
          <a:ln>
            <a:solidFill>
              <a:schemeClr val="tx1"/>
            </a:solidFill>
          </a:ln>
        </p:spPr>
        <p:style>
          <a:lnRef idx="2">
            <a:schemeClr val="accent1">
              <a:shade val="50000"/>
            </a:schemeClr>
          </a:lnRef>
          <a:fillRef idx="1001">
            <a:schemeClr val="lt1"/>
          </a:fillRef>
          <a:effectRef idx="0">
            <a:schemeClr val="accent1"/>
          </a:effectRef>
          <a:fontRef idx="minor">
            <a:schemeClr val="lt1"/>
          </a:fontRef>
        </p:style>
        <p:txBody>
          <a:bodyPr anchor="ctr"/>
          <a:lstStyle/>
          <a:p>
            <a:pPr algn="ctr">
              <a:defRPr/>
            </a:pPr>
            <a:r>
              <a:rPr lang="en-US" sz="1600" b="1" dirty="0">
                <a:solidFill>
                  <a:schemeClr val="bg1"/>
                </a:solidFill>
                <a:latin typeface="Times New Roman" pitchFamily="18" charset="0"/>
                <a:cs typeface="Times New Roman" pitchFamily="18" charset="0"/>
              </a:rPr>
              <a:t>KHÁNG CHIẾN CHỐNG THANH</a:t>
            </a:r>
          </a:p>
          <a:p>
            <a:pPr algn="ctr">
              <a:defRPr/>
            </a:pPr>
            <a:r>
              <a:rPr lang="en-US" sz="1600" b="1" dirty="0">
                <a:solidFill>
                  <a:schemeClr val="bg1"/>
                </a:solidFill>
                <a:latin typeface="Times New Roman" pitchFamily="18" charset="0"/>
                <a:cs typeface="Times New Roman" pitchFamily="18" charset="0"/>
              </a:rPr>
              <a:t>(1789)</a:t>
            </a:r>
          </a:p>
        </p:txBody>
      </p:sp>
      <p:sp>
        <p:nvSpPr>
          <p:cNvPr id="13" name="Rounded Rectangle 12"/>
          <p:cNvSpPr/>
          <p:nvPr/>
        </p:nvSpPr>
        <p:spPr>
          <a:xfrm>
            <a:off x="3758221" y="5913438"/>
            <a:ext cx="5019426" cy="914400"/>
          </a:xfrm>
          <a:prstGeom prst="roundRect">
            <a:avLst/>
          </a:prstGeom>
          <a:solidFill>
            <a:schemeClr val="accent2"/>
          </a:solidFill>
          <a:ln>
            <a:solidFill>
              <a:schemeClr val="tx1"/>
            </a:solidFill>
          </a:ln>
        </p:spPr>
        <p:style>
          <a:lnRef idx="2">
            <a:schemeClr val="accent1">
              <a:shade val="50000"/>
            </a:schemeClr>
          </a:lnRef>
          <a:fillRef idx="1001">
            <a:schemeClr val="lt1"/>
          </a:fillRef>
          <a:effectRef idx="0">
            <a:schemeClr val="accent1"/>
          </a:effectRef>
          <a:fontRef idx="minor">
            <a:schemeClr val="lt1"/>
          </a:fontRef>
        </p:style>
        <p:txBody>
          <a:bodyPr anchor="ctr"/>
          <a:lstStyle/>
          <a:p>
            <a:pPr algn="ctr">
              <a:defRPr/>
            </a:pPr>
            <a:r>
              <a:rPr lang="en-US" sz="2000" b="1" dirty="0">
                <a:solidFill>
                  <a:schemeClr val="bg1"/>
                </a:solidFill>
                <a:latin typeface="Times New Roman" pitchFamily="18" charset="0"/>
                <a:cs typeface="Times New Roman" pitchFamily="18" charset="0"/>
              </a:rPr>
              <a:t>BƯỚC ĐẦU THỐNG NHẤT ĐẤT NƯỚC, BẢO VỆ NỀN ĐỘC LẬP DÂN TỘC</a:t>
            </a:r>
          </a:p>
        </p:txBody>
      </p:sp>
      <p:cxnSp>
        <p:nvCxnSpPr>
          <p:cNvPr id="14" name="Straight Arrow Connector 13"/>
          <p:cNvCxnSpPr/>
          <p:nvPr/>
        </p:nvCxnSpPr>
        <p:spPr>
          <a:xfrm>
            <a:off x="7211721" y="1466850"/>
            <a:ext cx="1879111" cy="74295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3199567" y="1466850"/>
            <a:ext cx="1472816" cy="74295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9" idx="0"/>
          </p:cNvCxnSpPr>
          <p:nvPr/>
        </p:nvCxnSpPr>
        <p:spPr>
          <a:xfrm flipH="1">
            <a:off x="1523603" y="3084514"/>
            <a:ext cx="812588" cy="77628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endCxn id="10" idx="0"/>
          </p:cNvCxnSpPr>
          <p:nvPr/>
        </p:nvCxnSpPr>
        <p:spPr>
          <a:xfrm>
            <a:off x="3813240" y="3097214"/>
            <a:ext cx="736408" cy="77628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7516442" y="3084514"/>
            <a:ext cx="812588" cy="77628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0163703" y="3084514"/>
            <a:ext cx="736408" cy="77628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Elbow Connector 19"/>
          <p:cNvCxnSpPr>
            <a:stCxn id="12" idx="2"/>
            <a:endCxn id="9" idx="2"/>
          </p:cNvCxnSpPr>
          <p:nvPr/>
        </p:nvCxnSpPr>
        <p:spPr>
          <a:xfrm rot="5400000">
            <a:off x="6096527" y="90091"/>
            <a:ext cx="12700" cy="9141619"/>
          </a:xfrm>
          <a:prstGeom prst="bentConnector3">
            <a:avLst>
              <a:gd name="adj1" fmla="val 4167118"/>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0" idx="2"/>
          </p:cNvCxnSpPr>
          <p:nvPr/>
        </p:nvCxnSpPr>
        <p:spPr>
          <a:xfrm>
            <a:off x="4549648" y="4673600"/>
            <a:ext cx="0" cy="5207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905807" y="4686300"/>
            <a:ext cx="0" cy="5207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endCxn id="13" idx="0"/>
          </p:cNvCxnSpPr>
          <p:nvPr/>
        </p:nvCxnSpPr>
        <p:spPr>
          <a:xfrm>
            <a:off x="6267934" y="5181600"/>
            <a:ext cx="0" cy="73183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488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par>
                                <p:cTn id="29" presetID="16" presetClass="entr" presetSubtype="21"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par>
                                <p:cTn id="43" presetID="16" presetClass="entr" presetSubtype="21"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arn(inVertical)">
                                      <p:cBhvr>
                                        <p:cTn id="45" dur="500"/>
                                        <p:tgtEl>
                                          <p:spTgt spid="18"/>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arn(inVertical)">
                                      <p:cBhvr>
                                        <p:cTn id="48" dur="500"/>
                                        <p:tgtEl>
                                          <p:spTgt spid="12"/>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barn(inVertical)">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barn(inVertical)">
                                      <p:cBhvr>
                                        <p:cTn id="56" dur="500"/>
                                        <p:tgtEl>
                                          <p:spTgt spid="20"/>
                                        </p:tgtEl>
                                      </p:cBhvr>
                                    </p:animEffect>
                                  </p:childTnLst>
                                </p:cTn>
                              </p:par>
                              <p:par>
                                <p:cTn id="57" presetID="16" presetClass="entr" presetSubtype="21"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barn(inVertical)">
                                      <p:cBhvr>
                                        <p:cTn id="59" dur="500"/>
                                        <p:tgtEl>
                                          <p:spTgt spid="21"/>
                                        </p:tgtEl>
                                      </p:cBhvr>
                                    </p:animEffect>
                                  </p:childTnLst>
                                </p:cTn>
                              </p:par>
                              <p:par>
                                <p:cTn id="60" presetID="16" presetClass="entr" presetSubtype="21"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barn(inVertical)">
                                      <p:cBhvr>
                                        <p:cTn id="62" dur="500"/>
                                        <p:tgtEl>
                                          <p:spTgt spid="22"/>
                                        </p:tgtEl>
                                      </p:cBhvr>
                                    </p:animEffect>
                                  </p:childTnLst>
                                </p:cTn>
                              </p:par>
                              <p:par>
                                <p:cTn id="63" presetID="16" presetClass="entr" presetSubtype="21" fill="hold"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barn(inVertical)">
                                      <p:cBhvr>
                                        <p:cTn id="65" dur="500"/>
                                        <p:tgtEl>
                                          <p:spTgt spid="23"/>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barn(inVertical)">
                                      <p:cBhvr>
                                        <p:cTn id="7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ẹp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12188825" cy="68770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422030" y="685801"/>
            <a:ext cx="9446339" cy="954107"/>
          </a:xfrm>
          <a:prstGeom prst="rect">
            <a:avLst/>
          </a:prstGeom>
        </p:spPr>
        <p:txBody>
          <a:bodyPr wrap="square">
            <a:spAutoFit/>
          </a:bodyPr>
          <a:lstStyle/>
          <a:p>
            <a:r>
              <a:rPr lang="vi-VN" sz="2800" b="1" dirty="0">
                <a:solidFill>
                  <a:srgbClr val="C00000"/>
                </a:solidFill>
                <a:latin typeface="Times New Roman" panose="02020603050405020304" pitchFamily="18" charset="0"/>
                <a:cs typeface="Times New Roman" panose="02020603050405020304" pitchFamily="18" charset="0"/>
              </a:rPr>
              <a:t>Ai là người tự xưng là “quốc phó”, lấn át quyền hành của chúa Nguyễn?</a:t>
            </a:r>
          </a:p>
        </p:txBody>
      </p:sp>
      <p:sp>
        <p:nvSpPr>
          <p:cNvPr id="6" name="Rectangle 5"/>
          <p:cNvSpPr/>
          <p:nvPr/>
        </p:nvSpPr>
        <p:spPr>
          <a:xfrm>
            <a:off x="1726750" y="2057400"/>
            <a:ext cx="6094413" cy="3108543"/>
          </a:xfrm>
          <a:prstGeom prst="rect">
            <a:avLst/>
          </a:prstGeom>
        </p:spPr>
        <p:txBody>
          <a:bodyPr>
            <a:spAutoFit/>
          </a:bodyPr>
          <a:lstStyle/>
          <a:p>
            <a:r>
              <a:rPr lang="vi-VN" sz="2800" cap="all" dirty="0">
                <a:latin typeface="Times New Roman" panose="02020603050405020304" pitchFamily="18" charset="0"/>
                <a:cs typeface="Times New Roman" panose="02020603050405020304" pitchFamily="18" charset="0"/>
              </a:rPr>
              <a:t>A. </a:t>
            </a:r>
            <a:r>
              <a:rPr lang="vi-VN" sz="2800" dirty="0">
                <a:latin typeface="Times New Roman" panose="02020603050405020304" pitchFamily="18" charset="0"/>
                <a:cs typeface="Times New Roman" panose="02020603050405020304" pitchFamily="18" charset="0"/>
              </a:rPr>
              <a:t>Mai Thúc Loan</a:t>
            </a:r>
          </a:p>
          <a:p>
            <a:r>
              <a:rPr lang="vi-VN" sz="2800" dirty="0">
                <a:latin typeface="Times New Roman" panose="02020603050405020304" pitchFamily="18" charset="0"/>
                <a:cs typeface="Times New Roman" panose="02020603050405020304" pitchFamily="18" charset="0"/>
              </a:rPr>
              <a:t>  </a:t>
            </a:r>
          </a:p>
          <a:p>
            <a:r>
              <a:rPr lang="vi-VN" sz="2800" cap="all" dirty="0">
                <a:latin typeface="Times New Roman" panose="02020603050405020304" pitchFamily="18" charset="0"/>
                <a:cs typeface="Times New Roman" panose="02020603050405020304" pitchFamily="18" charset="0"/>
              </a:rPr>
              <a:t>B. </a:t>
            </a:r>
            <a:r>
              <a:rPr lang="vi-VN" sz="2800" dirty="0">
                <a:latin typeface="Times New Roman" panose="02020603050405020304" pitchFamily="18" charset="0"/>
                <a:cs typeface="Times New Roman" panose="02020603050405020304" pitchFamily="18" charset="0"/>
              </a:rPr>
              <a:t>Trương Phúc Loan</a:t>
            </a:r>
          </a:p>
          <a:p>
            <a:r>
              <a:rPr lang="vi-VN" sz="2800" dirty="0">
                <a:latin typeface="Times New Roman" panose="02020603050405020304" pitchFamily="18" charset="0"/>
                <a:cs typeface="Times New Roman" panose="02020603050405020304" pitchFamily="18" charset="0"/>
              </a:rPr>
              <a:t>  </a:t>
            </a:r>
          </a:p>
          <a:p>
            <a:r>
              <a:rPr lang="vi-VN" sz="2800" cap="all" dirty="0">
                <a:latin typeface="Times New Roman" panose="02020603050405020304" pitchFamily="18" charset="0"/>
                <a:cs typeface="Times New Roman" panose="02020603050405020304" pitchFamily="18" charset="0"/>
              </a:rPr>
              <a:t>C. </a:t>
            </a:r>
            <a:r>
              <a:rPr lang="vi-VN" sz="2800" dirty="0">
                <a:latin typeface="Times New Roman" panose="02020603050405020304" pitchFamily="18" charset="0"/>
                <a:cs typeface="Times New Roman" panose="02020603050405020304" pitchFamily="18" charset="0"/>
              </a:rPr>
              <a:t>Nguyễn Hữu Chỉnh</a:t>
            </a:r>
          </a:p>
          <a:p>
            <a:r>
              <a:rPr lang="vi-VN" sz="2800" dirty="0">
                <a:latin typeface="Times New Roman" panose="02020603050405020304" pitchFamily="18" charset="0"/>
                <a:cs typeface="Times New Roman" panose="02020603050405020304" pitchFamily="18" charset="0"/>
              </a:rPr>
              <a:t>  </a:t>
            </a:r>
          </a:p>
          <a:p>
            <a:r>
              <a:rPr lang="vi-VN" sz="2800" cap="all" dirty="0">
                <a:latin typeface="Times New Roman" panose="02020603050405020304" pitchFamily="18" charset="0"/>
                <a:cs typeface="Times New Roman" panose="02020603050405020304" pitchFamily="18" charset="0"/>
              </a:rPr>
              <a:t>D. </a:t>
            </a:r>
            <a:r>
              <a:rPr lang="vi-VN" sz="2800" dirty="0">
                <a:latin typeface="Times New Roman" panose="02020603050405020304" pitchFamily="18" charset="0"/>
                <a:cs typeface="Times New Roman" panose="02020603050405020304" pitchFamily="18" charset="0"/>
              </a:rPr>
              <a:t>Vũ Văn Nhậm</a:t>
            </a:r>
          </a:p>
        </p:txBody>
      </p:sp>
      <p:sp>
        <p:nvSpPr>
          <p:cNvPr id="7" name="Oval 6"/>
          <p:cNvSpPr/>
          <p:nvPr/>
        </p:nvSpPr>
        <p:spPr>
          <a:xfrm>
            <a:off x="1625177" y="2895601"/>
            <a:ext cx="711015" cy="523875"/>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413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2"/>
          <a:srcRect l="7929" t="14522" r="8438" b="14913"/>
          <a:stretch>
            <a:fillRect/>
          </a:stretch>
        </p:blipFill>
        <p:spPr>
          <a:xfrm>
            <a:off x="0" y="0"/>
            <a:ext cx="12188825" cy="6858000"/>
          </a:xfrm>
          <a:prstGeom prst="rect">
            <a:avLst/>
          </a:prstGeom>
        </p:spPr>
      </p:pic>
      <p:pic>
        <p:nvPicPr>
          <p:cNvPr id="3" name="Picture 14"/>
          <p:cNvPicPr>
            <a:picLocks noChangeAspect="1"/>
          </p:cNvPicPr>
          <p:nvPr/>
        </p:nvPicPr>
        <p:blipFill>
          <a:blip r:embed="rId3"/>
          <a:srcRect/>
          <a:stretch>
            <a:fillRect/>
          </a:stretch>
        </p:blipFill>
        <p:spPr>
          <a:xfrm>
            <a:off x="608016" y="3124200"/>
            <a:ext cx="2031131" cy="3392286"/>
          </a:xfrm>
          <a:prstGeom prst="rect">
            <a:avLst/>
          </a:prstGeom>
        </p:spPr>
      </p:pic>
      <p:sp>
        <p:nvSpPr>
          <p:cNvPr id="2" name="Rounded Rectangular Callout 1"/>
          <p:cNvSpPr/>
          <p:nvPr/>
        </p:nvSpPr>
        <p:spPr>
          <a:xfrm>
            <a:off x="3198815" y="762000"/>
            <a:ext cx="6477000" cy="2209800"/>
          </a:xfrm>
          <a:prstGeom prst="wedgeRoundRectCallout">
            <a:avLst>
              <a:gd name="adj1" fmla="val -40344"/>
              <a:gd name="adj2" fmla="val 78308"/>
              <a:gd name="adj3" fmla="val 16667"/>
            </a:avLst>
          </a:prstGeom>
          <a:solidFill>
            <a:srgbClr val="FFCCCC"/>
          </a:solidFill>
          <a:ln w="5715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C00000"/>
                </a:solidFill>
                <a:latin typeface="Times New Roman" pitchFamily="18" charset="0"/>
                <a:cs typeface="Times New Roman" pitchFamily="18" charset="0"/>
              </a:rPr>
              <a:t>Nêu</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những</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nét</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chính</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về</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tình</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hình</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chính</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quyền</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họ</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Nguyễn</a:t>
            </a:r>
            <a:r>
              <a:rPr lang="en-US" sz="2800" b="1" dirty="0" smtClean="0">
                <a:solidFill>
                  <a:srgbClr val="C00000"/>
                </a:solidFill>
                <a:latin typeface="Times New Roman" pitchFamily="18" charset="0"/>
                <a:cs typeface="Times New Roman" pitchFamily="18" charset="0"/>
              </a:rPr>
              <a:t> ở </a:t>
            </a:r>
            <a:r>
              <a:rPr lang="en-US" sz="2800" b="1" dirty="0" err="1" smtClean="0">
                <a:solidFill>
                  <a:srgbClr val="C00000"/>
                </a:solidFill>
                <a:latin typeface="Times New Roman" pitchFamily="18" charset="0"/>
                <a:cs typeface="Times New Roman" pitchFamily="18" charset="0"/>
              </a:rPr>
              <a:t>Đàng</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Trong</a:t>
            </a:r>
            <a:r>
              <a:rPr lang="en-US" sz="2800" b="1" dirty="0" smtClean="0">
                <a:solidFill>
                  <a:srgbClr val="C00000"/>
                </a:solidFill>
                <a:latin typeface="Times New Roman" pitchFamily="18" charset="0"/>
                <a:cs typeface="Times New Roman" pitchFamily="18" charset="0"/>
              </a:rPr>
              <a:t>?</a:t>
            </a:r>
            <a:endParaRPr lang="en-US" sz="28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455851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ẹp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12188825" cy="68770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320456" y="914401"/>
            <a:ext cx="10055781" cy="523220"/>
          </a:xfrm>
          <a:prstGeom prst="rect">
            <a:avLst/>
          </a:prstGeom>
        </p:spPr>
        <p:txBody>
          <a:bodyPr wrap="square">
            <a:spAutoFit/>
          </a:bodyPr>
          <a:lstStyle/>
          <a:p>
            <a:r>
              <a:rPr lang="vi-VN" sz="2800" b="1" dirty="0">
                <a:solidFill>
                  <a:srgbClr val="C00000"/>
                </a:solidFill>
                <a:latin typeface="Times New Roman" panose="02020603050405020304" pitchFamily="18" charset="0"/>
                <a:cs typeface="Times New Roman" panose="02020603050405020304" pitchFamily="18" charset="0"/>
              </a:rPr>
              <a:t>Đâu là căn cứ đầu tiên của cuộc khởi nghĩa nông dân Tây Sơn?</a:t>
            </a:r>
          </a:p>
        </p:txBody>
      </p:sp>
      <p:sp>
        <p:nvSpPr>
          <p:cNvPr id="3" name="Rectangle 2"/>
          <p:cNvSpPr/>
          <p:nvPr/>
        </p:nvSpPr>
        <p:spPr>
          <a:xfrm>
            <a:off x="1726750" y="2413339"/>
            <a:ext cx="6094413" cy="3108543"/>
          </a:xfrm>
          <a:prstGeom prst="rect">
            <a:avLst/>
          </a:prstGeom>
        </p:spPr>
        <p:txBody>
          <a:bodyPr>
            <a:spAutoFit/>
          </a:bodyPr>
          <a:lstStyle/>
          <a:p>
            <a:r>
              <a:rPr lang="vi-VN" sz="2800" cap="all" dirty="0">
                <a:latin typeface="Times New Roman" panose="02020603050405020304" pitchFamily="18" charset="0"/>
                <a:cs typeface="Times New Roman" panose="02020603050405020304" pitchFamily="18" charset="0"/>
              </a:rPr>
              <a:t>A. </a:t>
            </a:r>
            <a:r>
              <a:rPr lang="vi-VN" sz="2800" dirty="0">
                <a:latin typeface="Times New Roman" panose="02020603050405020304" pitchFamily="18" charset="0"/>
                <a:cs typeface="Times New Roman" panose="02020603050405020304" pitchFamily="18" charset="0"/>
              </a:rPr>
              <a:t>Tây Sơn thượng đạo</a:t>
            </a:r>
          </a:p>
          <a:p>
            <a:r>
              <a:rPr lang="vi-VN" sz="2800" dirty="0">
                <a:latin typeface="Times New Roman" panose="02020603050405020304" pitchFamily="18" charset="0"/>
                <a:cs typeface="Times New Roman" panose="02020603050405020304" pitchFamily="18" charset="0"/>
              </a:rPr>
              <a:t>  </a:t>
            </a:r>
          </a:p>
          <a:p>
            <a:r>
              <a:rPr lang="vi-VN" sz="2800" cap="all" dirty="0">
                <a:latin typeface="Times New Roman" panose="02020603050405020304" pitchFamily="18" charset="0"/>
                <a:cs typeface="Times New Roman" panose="02020603050405020304" pitchFamily="18" charset="0"/>
              </a:rPr>
              <a:t>B. </a:t>
            </a:r>
            <a:r>
              <a:rPr lang="vi-VN" sz="2800" dirty="0">
                <a:latin typeface="Times New Roman" panose="02020603050405020304" pitchFamily="18" charset="0"/>
                <a:cs typeface="Times New Roman" panose="02020603050405020304" pitchFamily="18" charset="0"/>
              </a:rPr>
              <a:t>Tây Sơn hạ đạo</a:t>
            </a:r>
          </a:p>
          <a:p>
            <a:r>
              <a:rPr lang="vi-VN" sz="2800" dirty="0">
                <a:latin typeface="Times New Roman" panose="02020603050405020304" pitchFamily="18" charset="0"/>
                <a:cs typeface="Times New Roman" panose="02020603050405020304" pitchFamily="18" charset="0"/>
              </a:rPr>
              <a:t>  </a:t>
            </a:r>
          </a:p>
          <a:p>
            <a:r>
              <a:rPr lang="vi-VN" sz="2800" cap="all" dirty="0">
                <a:latin typeface="Times New Roman" panose="02020603050405020304" pitchFamily="18" charset="0"/>
                <a:cs typeface="Times New Roman" panose="02020603050405020304" pitchFamily="18" charset="0"/>
              </a:rPr>
              <a:t>C. </a:t>
            </a:r>
            <a:r>
              <a:rPr lang="vi-VN" sz="2800" dirty="0">
                <a:latin typeface="Times New Roman" panose="02020603050405020304" pitchFamily="18" charset="0"/>
                <a:cs typeface="Times New Roman" panose="02020603050405020304" pitchFamily="18" charset="0"/>
              </a:rPr>
              <a:t>Truông Mây</a:t>
            </a:r>
          </a:p>
          <a:p>
            <a:r>
              <a:rPr lang="vi-VN" sz="2800" dirty="0">
                <a:latin typeface="Times New Roman" panose="02020603050405020304" pitchFamily="18" charset="0"/>
                <a:cs typeface="Times New Roman" panose="02020603050405020304" pitchFamily="18" charset="0"/>
              </a:rPr>
              <a:t>  </a:t>
            </a:r>
          </a:p>
          <a:p>
            <a:r>
              <a:rPr lang="vi-VN" sz="2800" cap="all" dirty="0">
                <a:latin typeface="Times New Roman" panose="02020603050405020304" pitchFamily="18" charset="0"/>
                <a:cs typeface="Times New Roman" panose="02020603050405020304" pitchFamily="18" charset="0"/>
              </a:rPr>
              <a:t>D. </a:t>
            </a:r>
            <a:r>
              <a:rPr lang="vi-VN" sz="2800" dirty="0">
                <a:latin typeface="Times New Roman" panose="02020603050405020304" pitchFamily="18" charset="0"/>
                <a:cs typeface="Times New Roman" panose="02020603050405020304" pitchFamily="18" charset="0"/>
              </a:rPr>
              <a:t>Phú Xuân</a:t>
            </a:r>
          </a:p>
        </p:txBody>
      </p:sp>
      <p:sp>
        <p:nvSpPr>
          <p:cNvPr id="5" name="Oval 4"/>
          <p:cNvSpPr/>
          <p:nvPr/>
        </p:nvSpPr>
        <p:spPr>
          <a:xfrm>
            <a:off x="1625177" y="2438401"/>
            <a:ext cx="711015" cy="523875"/>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991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ẹp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12188825" cy="68770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07868" y="385527"/>
            <a:ext cx="11376237" cy="1815882"/>
          </a:xfrm>
          <a:prstGeom prst="rect">
            <a:avLst/>
          </a:prstGeom>
        </p:spPr>
        <p:txBody>
          <a:bodyPr wrap="square">
            <a:spAutoFit/>
          </a:bodyPr>
          <a:lstStyle/>
          <a:p>
            <a:pPr algn="just"/>
            <a:r>
              <a:rPr lang="vi-VN" sz="2800" b="1" dirty="0">
                <a:solidFill>
                  <a:srgbClr val="C00000"/>
                </a:solidFill>
                <a:latin typeface="Times New Roman" panose="02020603050405020304" pitchFamily="18" charset="0"/>
                <a:cs typeface="Times New Roman" panose="02020603050405020304" pitchFamily="18" charset="0"/>
              </a:rPr>
              <a:t>Từ quan to đến quan nhỏ, nhà cửa chạm trổ...lấy sự phú quý phong lưu để khoe khoang lẫn nhau...Họ coi vàng bạc như cát, lúa gạo như bùn, hoang phí vô cùng” (Trích “Phủ biên tạp lục”) Đoạn trích trên phản ánh hiện trạng gì ở Đàng Trong giữa thế kỉ XVIII?</a:t>
            </a:r>
          </a:p>
        </p:txBody>
      </p:sp>
      <p:sp>
        <p:nvSpPr>
          <p:cNvPr id="3" name="Rectangle 2"/>
          <p:cNvSpPr/>
          <p:nvPr/>
        </p:nvSpPr>
        <p:spPr>
          <a:xfrm>
            <a:off x="1523603" y="2758858"/>
            <a:ext cx="9446339" cy="3108543"/>
          </a:xfrm>
          <a:prstGeom prst="rect">
            <a:avLst/>
          </a:prstGeom>
        </p:spPr>
        <p:txBody>
          <a:bodyPr wrap="square">
            <a:spAutoFit/>
          </a:bodyPr>
          <a:lstStyle/>
          <a:p>
            <a:r>
              <a:rPr lang="vi-VN" sz="2800" cap="all" dirty="0">
                <a:latin typeface="Times New Roman" panose="02020603050405020304" pitchFamily="18" charset="0"/>
                <a:cs typeface="Times New Roman" panose="02020603050405020304" pitchFamily="18" charset="0"/>
              </a:rPr>
              <a:t>A. </a:t>
            </a:r>
            <a:r>
              <a:rPr lang="vi-VN" sz="2800" dirty="0">
                <a:latin typeface="Times New Roman" panose="02020603050405020304" pitchFamily="18" charset="0"/>
                <a:cs typeface="Times New Roman" panose="02020603050405020304" pitchFamily="18" charset="0"/>
              </a:rPr>
              <a:t>Tình trạng sưu thuế nặng nề của nông dân</a:t>
            </a:r>
          </a:p>
          <a:p>
            <a:r>
              <a:rPr lang="vi-VN" sz="2800" dirty="0">
                <a:latin typeface="Times New Roman" panose="02020603050405020304" pitchFamily="18" charset="0"/>
                <a:cs typeface="Times New Roman" panose="02020603050405020304" pitchFamily="18" charset="0"/>
              </a:rPr>
              <a:t>  </a:t>
            </a:r>
          </a:p>
          <a:p>
            <a:r>
              <a:rPr lang="vi-VN" sz="2800" cap="all" dirty="0">
                <a:latin typeface="Times New Roman" panose="02020603050405020304" pitchFamily="18" charset="0"/>
                <a:cs typeface="Times New Roman" panose="02020603050405020304" pitchFamily="18" charset="0"/>
              </a:rPr>
              <a:t>B. </a:t>
            </a:r>
            <a:r>
              <a:rPr lang="vi-VN" sz="2800" dirty="0">
                <a:latin typeface="Times New Roman" panose="02020603050405020304" pitchFamily="18" charset="0"/>
                <a:cs typeface="Times New Roman" panose="02020603050405020304" pitchFamily="18" charset="0"/>
              </a:rPr>
              <a:t>Tình trạng tham nhũng của quan lại</a:t>
            </a:r>
          </a:p>
          <a:p>
            <a:r>
              <a:rPr lang="vi-VN" sz="2800" dirty="0">
                <a:latin typeface="Times New Roman" panose="02020603050405020304" pitchFamily="18" charset="0"/>
                <a:cs typeface="Times New Roman" panose="02020603050405020304" pitchFamily="18" charset="0"/>
              </a:rPr>
              <a:t>  </a:t>
            </a:r>
          </a:p>
          <a:p>
            <a:r>
              <a:rPr lang="vi-VN" sz="2800" cap="all" dirty="0">
                <a:latin typeface="Times New Roman" panose="02020603050405020304" pitchFamily="18" charset="0"/>
                <a:cs typeface="Times New Roman" panose="02020603050405020304" pitchFamily="18" charset="0"/>
              </a:rPr>
              <a:t>C. </a:t>
            </a:r>
            <a:r>
              <a:rPr lang="vi-VN" sz="2800" dirty="0">
                <a:latin typeface="Times New Roman" panose="02020603050405020304" pitchFamily="18" charset="0"/>
                <a:cs typeface="Times New Roman" panose="02020603050405020304" pitchFamily="18" charset="0"/>
              </a:rPr>
              <a:t>Đời sống xa xỉ của quan lại</a:t>
            </a:r>
          </a:p>
          <a:p>
            <a:r>
              <a:rPr lang="vi-VN" sz="2800" dirty="0">
                <a:latin typeface="Times New Roman" panose="02020603050405020304" pitchFamily="18" charset="0"/>
                <a:cs typeface="Times New Roman" panose="02020603050405020304" pitchFamily="18" charset="0"/>
              </a:rPr>
              <a:t>  </a:t>
            </a:r>
          </a:p>
          <a:p>
            <a:r>
              <a:rPr lang="vi-VN" sz="2800" cap="all" dirty="0">
                <a:latin typeface="Times New Roman" panose="02020603050405020304" pitchFamily="18" charset="0"/>
                <a:cs typeface="Times New Roman" panose="02020603050405020304" pitchFamily="18" charset="0"/>
              </a:rPr>
              <a:t>D. </a:t>
            </a:r>
            <a:r>
              <a:rPr lang="vi-VN" sz="2800" dirty="0">
                <a:latin typeface="Times New Roman" panose="02020603050405020304" pitchFamily="18" charset="0"/>
                <a:cs typeface="Times New Roman" panose="02020603050405020304" pitchFamily="18" charset="0"/>
              </a:rPr>
              <a:t>Các cuộc đấu tranh của nông dân phát triển</a:t>
            </a:r>
          </a:p>
        </p:txBody>
      </p:sp>
      <p:sp>
        <p:nvSpPr>
          <p:cNvPr id="5" name="Oval 4"/>
          <p:cNvSpPr/>
          <p:nvPr/>
        </p:nvSpPr>
        <p:spPr>
          <a:xfrm>
            <a:off x="1422029" y="4429126"/>
            <a:ext cx="711015" cy="523875"/>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886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ẹp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12188825" cy="68770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422029" y="685801"/>
            <a:ext cx="9852634" cy="954107"/>
          </a:xfrm>
          <a:prstGeom prst="rect">
            <a:avLst/>
          </a:prstGeom>
        </p:spPr>
        <p:txBody>
          <a:bodyPr wrap="square">
            <a:spAutoFit/>
          </a:bodyPr>
          <a:lstStyle/>
          <a:p>
            <a:pPr algn="ctr"/>
            <a:r>
              <a:rPr lang="vi-VN" sz="2800" b="1" dirty="0">
                <a:solidFill>
                  <a:srgbClr val="C00000"/>
                </a:solidFill>
                <a:latin typeface="Times New Roman" panose="02020603050405020304" pitchFamily="18" charset="0"/>
                <a:cs typeface="Times New Roman" panose="02020603050405020304" pitchFamily="18" charset="0"/>
              </a:rPr>
              <a:t>Điểm đặc biệt trong lực lượng tham gia của </a:t>
            </a:r>
            <a:r>
              <a:rPr lang="en-US" sz="2800" b="1" dirty="0" err="1" smtClean="0">
                <a:solidFill>
                  <a:srgbClr val="C00000"/>
                </a:solidFill>
                <a:latin typeface="Times New Roman" panose="02020603050405020304" pitchFamily="18" charset="0"/>
                <a:cs typeface="Times New Roman" panose="02020603050405020304" pitchFamily="18" charset="0"/>
              </a:rPr>
              <a:t>khởi</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nghĩa</a:t>
            </a:r>
            <a:r>
              <a:rPr lang="en-US" sz="2800" b="1" dirty="0" smtClean="0">
                <a:solidFill>
                  <a:srgbClr val="C00000"/>
                </a:solidFill>
                <a:latin typeface="Times New Roman" panose="02020603050405020304" pitchFamily="18" charset="0"/>
                <a:cs typeface="Times New Roman" panose="02020603050405020304" pitchFamily="18" charset="0"/>
              </a:rPr>
              <a:t> </a:t>
            </a:r>
            <a:r>
              <a:rPr lang="vi-VN" sz="2800" b="1" dirty="0" smtClean="0">
                <a:solidFill>
                  <a:srgbClr val="C00000"/>
                </a:solidFill>
                <a:latin typeface="Times New Roman" panose="02020603050405020304" pitchFamily="18" charset="0"/>
                <a:cs typeface="Times New Roman" panose="02020603050405020304" pitchFamily="18" charset="0"/>
              </a:rPr>
              <a:t>nông </a:t>
            </a:r>
            <a:r>
              <a:rPr lang="vi-VN" sz="2800" b="1" dirty="0">
                <a:solidFill>
                  <a:srgbClr val="C00000"/>
                </a:solidFill>
                <a:latin typeface="Times New Roman" panose="02020603050405020304" pitchFamily="18" charset="0"/>
                <a:cs typeface="Times New Roman" panose="02020603050405020304" pitchFamily="18" charset="0"/>
              </a:rPr>
              <a:t>dân Tây Sơn là gì?</a:t>
            </a:r>
          </a:p>
        </p:txBody>
      </p:sp>
      <p:sp>
        <p:nvSpPr>
          <p:cNvPr id="3" name="Rectangle 2"/>
          <p:cNvSpPr/>
          <p:nvPr/>
        </p:nvSpPr>
        <p:spPr>
          <a:xfrm>
            <a:off x="1015735" y="2090172"/>
            <a:ext cx="10462075" cy="3293209"/>
          </a:xfrm>
          <a:prstGeom prst="rect">
            <a:avLst/>
          </a:prstGeom>
        </p:spPr>
        <p:txBody>
          <a:bodyPr wrap="square">
            <a:spAutoFit/>
          </a:bodyPr>
          <a:lstStyle/>
          <a:p>
            <a:pPr>
              <a:lnSpc>
                <a:spcPct val="150000"/>
              </a:lnSpc>
            </a:pPr>
            <a:r>
              <a:rPr lang="vi-VN" sz="4000" cap="all" baseline="-25000" dirty="0">
                <a:latin typeface="Times New Roman" panose="02020603050405020304" pitchFamily="18" charset="0"/>
                <a:cs typeface="Times New Roman" panose="02020603050405020304" pitchFamily="18" charset="0"/>
              </a:rPr>
              <a:t>A. </a:t>
            </a:r>
            <a:r>
              <a:rPr lang="vi-VN" sz="4000" baseline="-25000" dirty="0">
                <a:latin typeface="Times New Roman" panose="02020603050405020304" pitchFamily="18" charset="0"/>
                <a:cs typeface="Times New Roman" panose="02020603050405020304" pitchFamily="18" charset="0"/>
              </a:rPr>
              <a:t>Được sự ủng hộ của nhà Mãn </a:t>
            </a:r>
            <a:r>
              <a:rPr lang="vi-VN" sz="4000" baseline="-25000" dirty="0" smtClean="0">
                <a:latin typeface="Times New Roman" panose="02020603050405020304" pitchFamily="18" charset="0"/>
                <a:cs typeface="Times New Roman" panose="02020603050405020304" pitchFamily="18" charset="0"/>
              </a:rPr>
              <a:t>Thanh</a:t>
            </a:r>
            <a:endParaRPr lang="vi-VN" sz="2800" baseline="-25000" dirty="0">
              <a:latin typeface="Times New Roman" panose="02020603050405020304" pitchFamily="18" charset="0"/>
              <a:cs typeface="Times New Roman" panose="02020603050405020304" pitchFamily="18" charset="0"/>
            </a:endParaRPr>
          </a:p>
          <a:p>
            <a:pPr>
              <a:lnSpc>
                <a:spcPct val="150000"/>
              </a:lnSpc>
            </a:pPr>
            <a:r>
              <a:rPr lang="vi-VN" sz="2800" cap="all" dirty="0">
                <a:latin typeface="Times New Roman" panose="02020603050405020304" pitchFamily="18" charset="0"/>
                <a:cs typeface="Times New Roman" panose="02020603050405020304" pitchFamily="18" charset="0"/>
              </a:rPr>
              <a:t>B. </a:t>
            </a:r>
            <a:r>
              <a:rPr lang="vi-VN" sz="2800" dirty="0">
                <a:latin typeface="Times New Roman" panose="02020603050405020304" pitchFamily="18" charset="0"/>
                <a:cs typeface="Times New Roman" panose="02020603050405020304" pitchFamily="18" charset="0"/>
              </a:rPr>
              <a:t>Được sự ủng hộ của các văn thân, sĩ </a:t>
            </a:r>
            <a:r>
              <a:rPr lang="vi-VN" sz="2800" dirty="0" smtClean="0">
                <a:latin typeface="Times New Roman" panose="02020603050405020304" pitchFamily="18" charset="0"/>
                <a:cs typeface="Times New Roman" panose="02020603050405020304" pitchFamily="18" charset="0"/>
              </a:rPr>
              <a:t>phu</a:t>
            </a:r>
            <a:endParaRPr lang="vi-VN" sz="2800" dirty="0">
              <a:latin typeface="Times New Roman" panose="02020603050405020304" pitchFamily="18" charset="0"/>
              <a:cs typeface="Times New Roman" panose="02020603050405020304" pitchFamily="18" charset="0"/>
            </a:endParaRPr>
          </a:p>
          <a:p>
            <a:pPr>
              <a:lnSpc>
                <a:spcPct val="150000"/>
              </a:lnSpc>
            </a:pPr>
            <a:r>
              <a:rPr lang="vi-VN" sz="2800" cap="all" dirty="0">
                <a:latin typeface="Times New Roman" panose="02020603050405020304" pitchFamily="18" charset="0"/>
                <a:cs typeface="Times New Roman" panose="02020603050405020304" pitchFamily="18" charset="0"/>
              </a:rPr>
              <a:t>C. </a:t>
            </a:r>
            <a:r>
              <a:rPr lang="vi-VN" sz="2800" dirty="0">
                <a:latin typeface="Times New Roman" panose="02020603050405020304" pitchFamily="18" charset="0"/>
                <a:cs typeface="Times New Roman" panose="02020603050405020304" pitchFamily="18" charset="0"/>
              </a:rPr>
              <a:t>Được sự ủng hộ của người </a:t>
            </a:r>
            <a:r>
              <a:rPr lang="vi-VN" sz="2800" dirty="0" smtClean="0">
                <a:latin typeface="Times New Roman" panose="02020603050405020304" pitchFamily="18" charset="0"/>
                <a:cs typeface="Times New Roman" panose="02020603050405020304" pitchFamily="18" charset="0"/>
              </a:rPr>
              <a:t>Pháp</a:t>
            </a:r>
            <a:endParaRPr lang="vi-VN" sz="2800" dirty="0">
              <a:latin typeface="Times New Roman" panose="02020603050405020304" pitchFamily="18" charset="0"/>
              <a:cs typeface="Times New Roman" panose="02020603050405020304" pitchFamily="18" charset="0"/>
            </a:endParaRPr>
          </a:p>
          <a:p>
            <a:pPr>
              <a:lnSpc>
                <a:spcPct val="150000"/>
              </a:lnSpc>
            </a:pPr>
            <a:r>
              <a:rPr lang="vi-VN" sz="2800" cap="all" dirty="0">
                <a:latin typeface="Times New Roman" panose="02020603050405020304" pitchFamily="18" charset="0"/>
                <a:cs typeface="Times New Roman" panose="02020603050405020304" pitchFamily="18" charset="0"/>
              </a:rPr>
              <a:t>D. </a:t>
            </a:r>
            <a:r>
              <a:rPr lang="vi-VN" sz="2800" dirty="0">
                <a:latin typeface="Times New Roman" panose="02020603050405020304" pitchFamily="18" charset="0"/>
                <a:cs typeface="Times New Roman" panose="02020603050405020304" pitchFamily="18" charset="0"/>
              </a:rPr>
              <a:t>Được sự ủng hộ của đông đảo các tầng lớp nhân dân lao động kể cả dân tộc thiểu số</a:t>
            </a:r>
          </a:p>
        </p:txBody>
      </p:sp>
      <p:sp>
        <p:nvSpPr>
          <p:cNvPr id="5" name="Oval 4"/>
          <p:cNvSpPr/>
          <p:nvPr/>
        </p:nvSpPr>
        <p:spPr>
          <a:xfrm>
            <a:off x="914162" y="4124326"/>
            <a:ext cx="711015" cy="523875"/>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880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ẹp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12188825" cy="687705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p:cNvSpPr txBox="1">
            <a:spLocks noChangeArrowheads="1"/>
          </p:cNvSpPr>
          <p:nvPr/>
        </p:nvSpPr>
        <p:spPr bwMode="auto">
          <a:xfrm>
            <a:off x="1099644" y="685801"/>
            <a:ext cx="995420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1" hangingPunct="1">
              <a:spcBef>
                <a:spcPct val="50000"/>
              </a:spcBef>
            </a:pPr>
            <a:r>
              <a:rPr lang="en-US" sz="2800" b="1" dirty="0">
                <a:solidFill>
                  <a:srgbClr val="F303E8"/>
                </a:solidFill>
                <a:latin typeface="Times New Roman" pitchFamily="18" charset="0"/>
                <a:cs typeface="Times New Roman" pitchFamily="18" charset="0"/>
              </a:rPr>
              <a:t> </a:t>
            </a:r>
            <a:r>
              <a:rPr lang="en-US" sz="2800" b="1" dirty="0" smtClean="0">
                <a:solidFill>
                  <a:srgbClr val="F303E8"/>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Nguyễn</a:t>
            </a:r>
            <a:r>
              <a:rPr lang="en-US" sz="2800" b="1" dirty="0" smtClean="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Nhạc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đã</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có</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chủ</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trương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gì</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khi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phía</a:t>
            </a:r>
            <a:r>
              <a:rPr lang="en-US" sz="2800" b="1" dirty="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Bắc</a:t>
            </a:r>
            <a:r>
              <a:rPr lang="en-US" sz="2800" b="1" dirty="0" smtClean="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quân</a:t>
            </a:r>
            <a:r>
              <a:rPr lang="en-US" sz="2800" b="1" dirty="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Trịnh</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phía</a:t>
            </a:r>
            <a:r>
              <a:rPr lang="en-US" sz="2800" b="1" dirty="0" smtClean="0">
                <a:solidFill>
                  <a:srgbClr val="FF0000"/>
                </a:solidFill>
                <a:latin typeface="Times New Roman" pitchFamily="18" charset="0"/>
                <a:cs typeface="Times New Roman" pitchFamily="18" charset="0"/>
              </a:rPr>
              <a:t> Nam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quân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Nguyễn</a:t>
            </a:r>
            <a:r>
              <a:rPr lang="en-US" sz="2800" b="1" dirty="0">
                <a:solidFill>
                  <a:srgbClr val="FF0000"/>
                </a:solidFill>
                <a:latin typeface="Times New Roman" pitchFamily="18" charset="0"/>
                <a:cs typeface="Times New Roman" pitchFamily="18" charset="0"/>
              </a:rPr>
              <a:t> ?</a:t>
            </a:r>
          </a:p>
        </p:txBody>
      </p:sp>
      <p:sp>
        <p:nvSpPr>
          <p:cNvPr id="5" name="Text Box 5"/>
          <p:cNvSpPr txBox="1">
            <a:spLocks noChangeArrowheads="1"/>
          </p:cNvSpPr>
          <p:nvPr/>
        </p:nvSpPr>
        <p:spPr bwMode="auto">
          <a:xfrm>
            <a:off x="304721" y="2235994"/>
            <a:ext cx="14319723"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just" eaLnBrk="1" hangingPunct="1">
              <a:spcBef>
                <a:spcPct val="50000"/>
              </a:spcBef>
            </a:pPr>
            <a:r>
              <a:rPr lang="en-US" sz="2800" dirty="0" smtClean="0">
                <a:latin typeface="Times New Roman" pitchFamily="18" charset="0"/>
                <a:cs typeface="Times New Roman" pitchFamily="18" charset="0"/>
              </a:rPr>
              <a:t>A. </a:t>
            </a:r>
            <a:r>
              <a:rPr lang="en-US" sz="2800" dirty="0" err="1">
                <a:latin typeface="Times New Roman" pitchFamily="18" charset="0"/>
                <a:cs typeface="Times New Roman" pitchFamily="18" charset="0"/>
              </a:rPr>
              <a:t>Tạm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quân</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Trịnh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dồn</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sức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Nguyễn</a:t>
            </a:r>
            <a:r>
              <a:rPr lang="en-US" sz="2800" dirty="0">
                <a:latin typeface="Times New Roman" pitchFamily="18" charset="0"/>
                <a:cs typeface="Times New Roman" pitchFamily="18" charset="0"/>
              </a:rPr>
              <a:t> </a:t>
            </a:r>
          </a:p>
          <a:p>
            <a:pPr algn="just" eaLnBrk="1" hangingPunct="1">
              <a:spcBef>
                <a:spcPct val="50000"/>
              </a:spcBef>
            </a:pPr>
            <a:r>
              <a:rPr lang="en-US" sz="2800" dirty="0" smtClean="0">
                <a:latin typeface="Times New Roman" pitchFamily="18" charset="0"/>
                <a:cs typeface="Times New Roman" pitchFamily="18" charset="0"/>
              </a:rPr>
              <a:t>B. </a:t>
            </a:r>
            <a:r>
              <a:rPr lang="en-US" sz="2800" dirty="0" err="1" smtClean="0">
                <a:latin typeface="Times New Roman" pitchFamily="18" charset="0"/>
                <a:cs typeface="Times New Roman" pitchFamily="18" charset="0"/>
              </a:rPr>
              <a:t>Tạm</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hoà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quân</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Nguyễn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dồn</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sức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Trịnh</a:t>
            </a:r>
            <a:r>
              <a:rPr lang="en-US" sz="2800" dirty="0">
                <a:latin typeface="Times New Roman" pitchFamily="18" charset="0"/>
                <a:cs typeface="Times New Roman" pitchFamily="18" charset="0"/>
              </a:rPr>
              <a:t> .</a:t>
            </a:r>
          </a:p>
          <a:p>
            <a:pPr algn="just" eaLnBrk="1" hangingPunct="1">
              <a:spcBef>
                <a:spcPct val="50000"/>
              </a:spcBef>
            </a:pPr>
            <a:r>
              <a:rPr lang="en-US" sz="2800" dirty="0" smtClean="0">
                <a:latin typeface="Times New Roman" pitchFamily="18" charset="0"/>
                <a:cs typeface="Times New Roman" pitchFamily="18" charset="0"/>
              </a:rPr>
              <a:t>C. </a:t>
            </a:r>
            <a:r>
              <a:rPr lang="en-US" sz="2800" dirty="0" err="1" smtClean="0">
                <a:latin typeface="Times New Roman" pitchFamily="18" charset="0"/>
                <a:cs typeface="Times New Roman" pitchFamily="18" charset="0"/>
              </a:rPr>
              <a:t>Tạm</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hoà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Trịnh-Nguyễn</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lượng</a:t>
            </a:r>
            <a:r>
              <a:rPr lang="en-US" sz="2800" dirty="0">
                <a:latin typeface="Times New Roman" pitchFamily="18" charset="0"/>
                <a:cs typeface="Times New Roman" pitchFamily="18" charset="0"/>
              </a:rPr>
              <a:t> .</a:t>
            </a:r>
          </a:p>
          <a:p>
            <a:pPr algn="just" eaLnBrk="1" hangingPunct="1">
              <a:spcBef>
                <a:spcPct val="50000"/>
              </a:spcBef>
            </a:pPr>
            <a:r>
              <a:rPr lang="en-US" sz="2800" dirty="0" smtClean="0">
                <a:latin typeface="Times New Roman" pitchFamily="18" charset="0"/>
                <a:cs typeface="Times New Roman" pitchFamily="18" charset="0"/>
              </a:rPr>
              <a:t>D. Chia </a:t>
            </a:r>
            <a:r>
              <a:rPr lang="en-US" sz="2800" dirty="0" err="1">
                <a:latin typeface="Times New Roman" pitchFamily="18" charset="0"/>
                <a:cs typeface="Times New Roman" pitchFamily="18" charset="0"/>
              </a:rPr>
              <a:t>lực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Trịnh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Nguyễn</a:t>
            </a:r>
            <a:r>
              <a:rPr lang="en-US" sz="2800" dirty="0">
                <a:latin typeface="Times New Roman" pitchFamily="18" charset="0"/>
                <a:cs typeface="Times New Roman" pitchFamily="18" charset="0"/>
              </a:rPr>
              <a:t> </a:t>
            </a:r>
          </a:p>
        </p:txBody>
      </p:sp>
      <p:sp>
        <p:nvSpPr>
          <p:cNvPr id="6" name="Oval 5"/>
          <p:cNvSpPr/>
          <p:nvPr/>
        </p:nvSpPr>
        <p:spPr>
          <a:xfrm>
            <a:off x="304721" y="2286001"/>
            <a:ext cx="711015" cy="523875"/>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745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ẹp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12188825" cy="68770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15735" y="762001"/>
            <a:ext cx="10868369" cy="523220"/>
          </a:xfrm>
          <a:prstGeom prst="rect">
            <a:avLst/>
          </a:prstGeom>
        </p:spPr>
        <p:txBody>
          <a:bodyPr wrap="square">
            <a:spAutoFit/>
          </a:bodyPr>
          <a:lstStyle/>
          <a:p>
            <a:pPr algn="ctr"/>
            <a:r>
              <a:rPr lang="vi-VN" sz="2800" b="1" dirty="0">
                <a:solidFill>
                  <a:srgbClr val="C00000"/>
                </a:solidFill>
                <a:latin typeface="Times New Roman" panose="02020603050405020304" pitchFamily="18" charset="0"/>
                <a:cs typeface="Times New Roman" panose="02020603050405020304" pitchFamily="18" charset="0"/>
              </a:rPr>
              <a:t>Khi Nguyễn Huệ đem quân tấn công ra Bắc, ông đã nêu khẩu hiệu gì</a:t>
            </a:r>
          </a:p>
        </p:txBody>
      </p:sp>
      <p:sp>
        <p:nvSpPr>
          <p:cNvPr id="3" name="Rectangle 2"/>
          <p:cNvSpPr/>
          <p:nvPr/>
        </p:nvSpPr>
        <p:spPr>
          <a:xfrm>
            <a:off x="1320456" y="2057400"/>
            <a:ext cx="7821163" cy="3539430"/>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cap="all" dirty="0">
                <a:latin typeface="Times New Roman" panose="02020603050405020304" pitchFamily="18" charset="0"/>
                <a:cs typeface="Times New Roman" panose="02020603050405020304" pitchFamily="18" charset="0"/>
              </a:rPr>
              <a:t>A. </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Mạc</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p>
          <a:p>
            <a:r>
              <a:rPr lang="en-US" sz="2800" cap="all" dirty="0">
                <a:latin typeface="Times New Roman" panose="02020603050405020304" pitchFamily="18" charset="0"/>
                <a:cs typeface="Times New Roman" panose="02020603050405020304" pitchFamily="18" charset="0"/>
              </a:rPr>
              <a:t>B. </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Trịnh</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p>
          <a:p>
            <a:r>
              <a:rPr lang="en-US" sz="2800" cap="all" dirty="0">
                <a:latin typeface="Times New Roman" panose="02020603050405020304" pitchFamily="18" charset="0"/>
                <a:cs typeface="Times New Roman" panose="02020603050405020304" pitchFamily="18" charset="0"/>
              </a:rPr>
              <a:t>C. </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Nguyễn</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p>
          <a:p>
            <a:r>
              <a:rPr lang="en-US" sz="2800" cap="all" dirty="0">
                <a:latin typeface="Times New Roman" panose="02020603050405020304" pitchFamily="18" charset="0"/>
                <a:cs typeface="Times New Roman" panose="02020603050405020304" pitchFamily="18" charset="0"/>
              </a:rPr>
              <a:t>D. </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Nguyễn</a:t>
            </a:r>
            <a:r>
              <a:rPr lang="en-US" sz="2800" dirty="0">
                <a:latin typeface="Times New Roman" panose="02020603050405020304" pitchFamily="18" charset="0"/>
                <a:cs typeface="Times New Roman" panose="02020603050405020304" pitchFamily="18" charset="0"/>
              </a:rPr>
              <a:t>”.</a:t>
            </a:r>
          </a:p>
        </p:txBody>
      </p:sp>
      <p:sp>
        <p:nvSpPr>
          <p:cNvPr id="5" name="Oval 4"/>
          <p:cNvSpPr/>
          <p:nvPr/>
        </p:nvSpPr>
        <p:spPr>
          <a:xfrm>
            <a:off x="1218882" y="3286126"/>
            <a:ext cx="711015" cy="523875"/>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78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ẹp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39"/>
            <a:ext cx="12188825" cy="68770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320456" y="838201"/>
            <a:ext cx="10157354" cy="954107"/>
          </a:xfrm>
          <a:prstGeom prst="rect">
            <a:avLst/>
          </a:prstGeom>
        </p:spPr>
        <p:txBody>
          <a:bodyPr wrap="square">
            <a:spAutoFit/>
          </a:bodyPr>
          <a:lstStyle/>
          <a:p>
            <a:pPr algn="ctr"/>
            <a:r>
              <a:rPr lang="en-US" sz="2800" b="1" dirty="0" err="1">
                <a:solidFill>
                  <a:srgbClr val="C00000"/>
                </a:solidFill>
                <a:latin typeface="Times New Roman" panose="02020603050405020304" pitchFamily="18" charset="0"/>
                <a:cs typeface="Times New Roman" panose="02020603050405020304" pitchFamily="18" charset="0"/>
              </a:rPr>
              <a:t>Vì</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sao</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Nguyễn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Huệ</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lại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sử</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dụng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khẩu</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hiệu</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phù</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Lê</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diệt</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Trịnh</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khi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tiến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quân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ra</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Bắc</a:t>
            </a:r>
            <a:r>
              <a:rPr lang="en-US" sz="2800" b="1" dirty="0">
                <a:solidFill>
                  <a:srgbClr val="C00000"/>
                </a:solidFill>
                <a:latin typeface="Times New Roman" panose="02020603050405020304" pitchFamily="18" charset="0"/>
                <a:cs typeface="Times New Roman" panose="02020603050405020304" pitchFamily="18" charset="0"/>
              </a:rPr>
              <a:t>?</a:t>
            </a:r>
          </a:p>
        </p:txBody>
      </p:sp>
      <p:sp>
        <p:nvSpPr>
          <p:cNvPr id="3" name="Rectangle 2"/>
          <p:cNvSpPr/>
          <p:nvPr/>
        </p:nvSpPr>
        <p:spPr>
          <a:xfrm>
            <a:off x="914162" y="2225458"/>
            <a:ext cx="10868369" cy="3108543"/>
          </a:xfrm>
          <a:prstGeom prst="rect">
            <a:avLst/>
          </a:prstGeom>
        </p:spPr>
        <p:txBody>
          <a:bodyPr wrap="square">
            <a:spAutoFit/>
          </a:bodyPr>
          <a:lstStyle/>
          <a:p>
            <a:r>
              <a:rPr lang="vi-VN" sz="2800" cap="all" dirty="0">
                <a:latin typeface="Times New Roman" panose="02020603050405020304" pitchFamily="18" charset="0"/>
                <a:cs typeface="Times New Roman" panose="02020603050405020304" pitchFamily="18" charset="0"/>
              </a:rPr>
              <a:t>A. </a:t>
            </a:r>
            <a:r>
              <a:rPr lang="vi-VN" sz="2800" dirty="0">
                <a:latin typeface="Times New Roman" panose="02020603050405020304" pitchFamily="18" charset="0"/>
                <a:cs typeface="Times New Roman" panose="02020603050405020304" pitchFamily="18" charset="0"/>
              </a:rPr>
              <a:t>Uy tín của nhà Lê đối với dân Đàng Ngoài lớn</a:t>
            </a:r>
          </a:p>
          <a:p>
            <a:r>
              <a:rPr lang="vi-VN" sz="2800" dirty="0">
                <a:latin typeface="Times New Roman" panose="02020603050405020304" pitchFamily="18" charset="0"/>
                <a:cs typeface="Times New Roman" panose="02020603050405020304" pitchFamily="18" charset="0"/>
              </a:rPr>
              <a:t>  </a:t>
            </a:r>
          </a:p>
          <a:p>
            <a:r>
              <a:rPr lang="vi-VN" sz="2800" cap="all" dirty="0">
                <a:latin typeface="Times New Roman" panose="02020603050405020304" pitchFamily="18" charset="0"/>
                <a:cs typeface="Times New Roman" panose="02020603050405020304" pitchFamily="18" charset="0"/>
              </a:rPr>
              <a:t>B. </a:t>
            </a:r>
            <a:r>
              <a:rPr lang="vi-VN" sz="2800" dirty="0">
                <a:latin typeface="Times New Roman" panose="02020603050405020304" pitchFamily="18" charset="0"/>
                <a:cs typeface="Times New Roman" panose="02020603050405020304" pitchFamily="18" charset="0"/>
              </a:rPr>
              <a:t>Do nhà Lê ủng hộ Tây Sơn lật đổ chúa Trịnh</a:t>
            </a:r>
          </a:p>
          <a:p>
            <a:r>
              <a:rPr lang="vi-VN" sz="2800" dirty="0">
                <a:latin typeface="Times New Roman" panose="02020603050405020304" pitchFamily="18" charset="0"/>
                <a:cs typeface="Times New Roman" panose="02020603050405020304" pitchFamily="18" charset="0"/>
              </a:rPr>
              <a:t>  </a:t>
            </a:r>
          </a:p>
          <a:p>
            <a:r>
              <a:rPr lang="vi-VN" sz="2800" cap="all" dirty="0">
                <a:latin typeface="Times New Roman" panose="02020603050405020304" pitchFamily="18" charset="0"/>
                <a:cs typeface="Times New Roman" panose="02020603050405020304" pitchFamily="18" charset="0"/>
              </a:rPr>
              <a:t>C. </a:t>
            </a:r>
            <a:r>
              <a:rPr lang="vi-VN" sz="2800" dirty="0">
                <a:latin typeface="Times New Roman" panose="02020603050405020304" pitchFamily="18" charset="0"/>
                <a:cs typeface="Times New Roman" panose="02020603050405020304" pitchFamily="18" charset="0"/>
              </a:rPr>
              <a:t>Do nhà Lê ủng hộ Tây Sơn lật đổ chúa Nguyễn</a:t>
            </a:r>
          </a:p>
          <a:p>
            <a:r>
              <a:rPr lang="vi-VN" sz="2800" dirty="0">
                <a:latin typeface="Times New Roman" panose="02020603050405020304" pitchFamily="18" charset="0"/>
                <a:cs typeface="Times New Roman" panose="02020603050405020304" pitchFamily="18" charset="0"/>
              </a:rPr>
              <a:t>  </a:t>
            </a:r>
          </a:p>
          <a:p>
            <a:r>
              <a:rPr lang="vi-VN" sz="2800" cap="all" dirty="0">
                <a:latin typeface="Times New Roman" panose="02020603050405020304" pitchFamily="18" charset="0"/>
                <a:cs typeface="Times New Roman" panose="02020603050405020304" pitchFamily="18" charset="0"/>
              </a:rPr>
              <a:t>D. </a:t>
            </a:r>
            <a:r>
              <a:rPr lang="vi-VN" sz="2800" dirty="0">
                <a:latin typeface="Times New Roman" panose="02020603050405020304" pitchFamily="18" charset="0"/>
                <a:cs typeface="Times New Roman" panose="02020603050405020304" pitchFamily="18" charset="0"/>
              </a:rPr>
              <a:t>Do nhà Lê ủng hộ Tây Sơn kháng chiến chống Xiêm</a:t>
            </a:r>
          </a:p>
        </p:txBody>
      </p:sp>
      <p:sp>
        <p:nvSpPr>
          <p:cNvPr id="5" name="Oval 4"/>
          <p:cNvSpPr/>
          <p:nvPr/>
        </p:nvSpPr>
        <p:spPr>
          <a:xfrm>
            <a:off x="812588" y="2295526"/>
            <a:ext cx="711015" cy="523875"/>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675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ẹp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12188825" cy="68770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15735" y="685801"/>
            <a:ext cx="10055781" cy="4339650"/>
          </a:xfrm>
          <a:prstGeom prst="rect">
            <a:avLst/>
          </a:prstGeom>
        </p:spPr>
        <p:txBody>
          <a:bodyPr wrap="square">
            <a:spAutoFit/>
          </a:bodyPr>
          <a:lstStyle/>
          <a:p>
            <a:pPr algn="ctr"/>
            <a:r>
              <a:rPr lang="vi-VN" sz="2400" b="1" dirty="0">
                <a:solidFill>
                  <a:srgbClr val="C00000"/>
                </a:solidFill>
                <a:latin typeface="Times New Roman" panose="02020603050405020304" pitchFamily="18" charset="0"/>
                <a:cs typeface="Times New Roman" panose="02020603050405020304" pitchFamily="18" charset="0"/>
              </a:rPr>
              <a:t>Vì sao cuối năm 1788, nhà Thanh cử Tôn Sĩ Nghị đem 29 vạn quân xâm lược nước ta</a:t>
            </a:r>
            <a:r>
              <a:rPr lang="vi-VN" sz="2400" b="1" dirty="0" smtClean="0">
                <a:solidFill>
                  <a:srgbClr val="C00000"/>
                </a:solidFill>
                <a:latin typeface="Times New Roman" panose="02020603050405020304" pitchFamily="18" charset="0"/>
                <a:cs typeface="Times New Roman" panose="02020603050405020304" pitchFamily="18" charset="0"/>
              </a:rPr>
              <a:t>?</a:t>
            </a:r>
            <a:endParaRPr lang="en-US" sz="2400" b="1" dirty="0" smtClean="0">
              <a:solidFill>
                <a:srgbClr val="C00000"/>
              </a:solidFill>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pPr>
              <a:lnSpc>
                <a:spcPct val="150000"/>
              </a:lnSpc>
            </a:pPr>
            <a:r>
              <a:rPr lang="en-US" sz="2400" dirty="0" smtClean="0">
                <a:latin typeface="Times New Roman" panose="02020603050405020304" pitchFamily="18" charset="0"/>
                <a:cs typeface="Times New Roman" panose="02020603050405020304" pitchFamily="18" charset="0"/>
              </a:rPr>
              <a:t>A</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Lợi dụng lúc nước ta bị chia cắt thành hai Đàng, mâu thuẫn nội bộ gay gắt</a:t>
            </a:r>
          </a:p>
          <a:p>
            <a:pPr>
              <a:lnSpc>
                <a:spcPct val="150000"/>
              </a:lnSpc>
            </a:pPr>
            <a:r>
              <a:rPr lang="en-US" sz="2400" dirty="0" smtClean="0">
                <a:latin typeface="Times New Roman" panose="02020603050405020304" pitchFamily="18" charset="0"/>
                <a:cs typeface="Times New Roman" panose="02020603050405020304" pitchFamily="18" charset="0"/>
              </a:rPr>
              <a:t>B</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Mưu đồ mở rộng lãnh thổ về phía nam của nhà Thanh</a:t>
            </a:r>
          </a:p>
          <a:p>
            <a:pPr>
              <a:lnSpc>
                <a:spcPct val="150000"/>
              </a:lnSpc>
            </a:pPr>
            <a:r>
              <a:rPr lang="en-US" sz="2400" dirty="0" smtClean="0">
                <a:latin typeface="Times New Roman" panose="02020603050405020304" pitchFamily="18" charset="0"/>
                <a:cs typeface="Times New Roman" panose="02020603050405020304" pitchFamily="18" charset="0"/>
              </a:rPr>
              <a:t>C</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Lê Chiêu Thống hèn mạc cầu cứu nhà Thanh nhằm khôi phục lại quyền lợi của mình</a:t>
            </a:r>
          </a:p>
          <a:p>
            <a:pPr>
              <a:lnSpc>
                <a:spcPct val="150000"/>
              </a:lnSpc>
            </a:pPr>
            <a:r>
              <a:rPr lang="en-US" sz="2400" dirty="0" smtClean="0">
                <a:latin typeface="Times New Roman" panose="02020603050405020304" pitchFamily="18" charset="0"/>
                <a:cs typeface="Times New Roman" panose="02020603050405020304" pitchFamily="18" charset="0"/>
              </a:rPr>
              <a:t>D</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Cả </a:t>
            </a:r>
            <a:r>
              <a:rPr lang="en-US" sz="2400" dirty="0" smtClean="0">
                <a:latin typeface="Times New Roman" panose="02020603050405020304" pitchFamily="18" charset="0"/>
                <a:cs typeface="Times New Roman" panose="02020603050405020304" pitchFamily="18" charset="0"/>
              </a:rPr>
              <a:t>B</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và </a:t>
            </a:r>
            <a:r>
              <a:rPr lang="en-US" sz="2400" dirty="0" smtClean="0">
                <a:latin typeface="Times New Roman" panose="02020603050405020304" pitchFamily="18" charset="0"/>
                <a:cs typeface="Times New Roman" panose="02020603050405020304" pitchFamily="18" charset="0"/>
              </a:rPr>
              <a:t>C</a:t>
            </a:r>
            <a:endParaRPr lang="vi-VN" sz="2400" dirty="0">
              <a:latin typeface="Times New Roman" panose="02020603050405020304" pitchFamily="18" charset="0"/>
              <a:cs typeface="Times New Roman" panose="02020603050405020304" pitchFamily="18" charset="0"/>
            </a:endParaRPr>
          </a:p>
        </p:txBody>
      </p:sp>
      <p:sp>
        <p:nvSpPr>
          <p:cNvPr id="3" name="Flowchart: Connector 2"/>
          <p:cNvSpPr/>
          <p:nvPr/>
        </p:nvSpPr>
        <p:spPr>
          <a:xfrm>
            <a:off x="1015735" y="4953000"/>
            <a:ext cx="507868" cy="533400"/>
          </a:xfrm>
          <a:prstGeom prst="flowChartConnector">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378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ẹp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12188825" cy="68770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14162" y="838200"/>
            <a:ext cx="10055781" cy="3785652"/>
          </a:xfrm>
          <a:prstGeom prst="rect">
            <a:avLst/>
          </a:prstGeom>
        </p:spPr>
        <p:txBody>
          <a:bodyPr wrap="square">
            <a:spAutoFit/>
          </a:bodyPr>
          <a:lstStyle/>
          <a:p>
            <a:r>
              <a:rPr lang="vi-VN" sz="2400" b="1" dirty="0">
                <a:solidFill>
                  <a:srgbClr val="C00000"/>
                </a:solidFill>
                <a:latin typeface="Times New Roman" panose="02020603050405020304" pitchFamily="18" charset="0"/>
                <a:cs typeface="Times New Roman" panose="02020603050405020304" pitchFamily="18" charset="0"/>
              </a:rPr>
              <a:t>Trước khi đem quân ra Bắc tiêu diệt quân Thanh, Nguyễn Huệ đã có hành động gì để khẳng định tính chính danh</a:t>
            </a:r>
            <a:r>
              <a:rPr lang="vi-VN" sz="2400" b="1" dirty="0" smtClean="0">
                <a:solidFill>
                  <a:srgbClr val="C00000"/>
                </a:solidFill>
                <a:latin typeface="Times New Roman" panose="02020603050405020304" pitchFamily="18" charset="0"/>
                <a:cs typeface="Times New Roman" panose="02020603050405020304" pitchFamily="18" charset="0"/>
              </a:rPr>
              <a:t>?</a:t>
            </a:r>
            <a:endParaRPr lang="en-US" sz="2400" b="1" dirty="0" smtClean="0">
              <a:solidFill>
                <a:srgbClr val="C00000"/>
              </a:solidFill>
              <a:latin typeface="Times New Roman" panose="02020603050405020304" pitchFamily="18" charset="0"/>
              <a:cs typeface="Times New Roman" panose="02020603050405020304" pitchFamily="18" charset="0"/>
            </a:endParaRPr>
          </a:p>
          <a:p>
            <a:endParaRPr lang="en-US" sz="2400" b="1" dirty="0" smtClean="0">
              <a:solidFill>
                <a:srgbClr val="C00000"/>
              </a:solidFill>
              <a:latin typeface="Times New Roman" panose="02020603050405020304" pitchFamily="18" charset="0"/>
              <a:cs typeface="Times New Roman" panose="02020603050405020304" pitchFamily="18" charset="0"/>
            </a:endParaRPr>
          </a:p>
          <a:p>
            <a:endParaRPr lang="vi-VN" sz="2400" b="1" dirty="0">
              <a:solidFill>
                <a:srgbClr val="C00000"/>
              </a:solidFill>
              <a:latin typeface="Times New Roman" panose="02020603050405020304" pitchFamily="18" charset="0"/>
              <a:cs typeface="Times New Roman" panose="02020603050405020304" pitchFamily="18" charset="0"/>
            </a:endParaRPr>
          </a:p>
          <a:p>
            <a:pPr>
              <a:lnSpc>
                <a:spcPct val="150000"/>
              </a:lnSpc>
            </a:pPr>
            <a:r>
              <a:rPr lang="en-US" sz="2400" dirty="0" smtClean="0">
                <a:latin typeface="Times New Roman" panose="02020603050405020304" pitchFamily="18" charset="0"/>
                <a:cs typeface="Times New Roman" panose="02020603050405020304" pitchFamily="18" charset="0"/>
              </a:rPr>
              <a:t>A</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tổ chức cuộc duyệt binh ở Nghệ An</a:t>
            </a:r>
          </a:p>
          <a:p>
            <a:pPr>
              <a:lnSpc>
                <a:spcPct val="150000"/>
              </a:lnSpc>
            </a:pPr>
            <a:r>
              <a:rPr lang="en-US" sz="2400" dirty="0" smtClean="0">
                <a:latin typeface="Times New Roman" panose="02020603050405020304" pitchFamily="18" charset="0"/>
                <a:cs typeface="Times New Roman" panose="02020603050405020304" pitchFamily="18" charset="0"/>
              </a:rPr>
              <a:t>B</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ra lời hiểu dụ tướng sĩ</a:t>
            </a:r>
          </a:p>
          <a:p>
            <a:pPr>
              <a:lnSpc>
                <a:spcPct val="150000"/>
              </a:lnSpc>
            </a:pPr>
            <a:r>
              <a:rPr lang="en-US" sz="2400" dirty="0" smtClean="0">
                <a:latin typeface="Times New Roman" panose="02020603050405020304" pitchFamily="18" charset="0"/>
                <a:cs typeface="Times New Roman" panose="02020603050405020304" pitchFamily="18" charset="0"/>
              </a:rPr>
              <a:t>C</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tuyển thêm quân sĩ</a:t>
            </a:r>
          </a:p>
          <a:p>
            <a:pPr>
              <a:lnSpc>
                <a:spcPct val="150000"/>
              </a:lnSpc>
            </a:pPr>
            <a:r>
              <a:rPr lang="en-US" sz="2400" dirty="0" smtClean="0">
                <a:latin typeface="Times New Roman" panose="02020603050405020304" pitchFamily="18" charset="0"/>
                <a:cs typeface="Times New Roman" panose="02020603050405020304" pitchFamily="18" charset="0"/>
              </a:rPr>
              <a:t>D</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lên ngôi hoàng đế</a:t>
            </a:r>
          </a:p>
        </p:txBody>
      </p:sp>
      <p:sp>
        <p:nvSpPr>
          <p:cNvPr id="6" name="Flowchart: Connector 5"/>
          <p:cNvSpPr/>
          <p:nvPr/>
        </p:nvSpPr>
        <p:spPr>
          <a:xfrm>
            <a:off x="914162" y="4419600"/>
            <a:ext cx="507868" cy="533400"/>
          </a:xfrm>
          <a:prstGeom prst="flowChartConnector">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964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ẹp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12188825" cy="68770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12588" y="609600"/>
            <a:ext cx="10360501" cy="4154984"/>
          </a:xfrm>
          <a:prstGeom prst="rect">
            <a:avLst/>
          </a:prstGeom>
        </p:spPr>
        <p:txBody>
          <a:bodyPr wrap="square">
            <a:spAutoFit/>
          </a:bodyPr>
          <a:lstStyle/>
          <a:p>
            <a:pPr algn="ctr"/>
            <a:r>
              <a:rPr lang="vi-VN" sz="2400" b="1" dirty="0">
                <a:solidFill>
                  <a:srgbClr val="C00000"/>
                </a:solidFill>
                <a:latin typeface="Times New Roman" panose="02020603050405020304" pitchFamily="18" charset="0"/>
                <a:cs typeface="Times New Roman" panose="02020603050405020304" pitchFamily="18" charset="0"/>
              </a:rPr>
              <a:t>"Nước Nam từ khi có đế có vương đến nay, chưa bao giờ ông vua nào luồn cúi đê hèn như vậy</a:t>
            </a:r>
            <a:r>
              <a:rPr lang="vi-VN" sz="2400" b="1" dirty="0" smtClean="0">
                <a:solidFill>
                  <a:srgbClr val="C00000"/>
                </a:solidFill>
                <a:latin typeface="Times New Roman" panose="02020603050405020304" pitchFamily="18" charset="0"/>
                <a:cs typeface="Times New Roman" panose="02020603050405020304" pitchFamily="18" charset="0"/>
              </a:rPr>
              <a:t>".</a:t>
            </a:r>
            <a:endParaRPr lang="vi-VN" sz="2400" b="1" dirty="0">
              <a:solidFill>
                <a:srgbClr val="C00000"/>
              </a:solidFill>
              <a:latin typeface="Times New Roman" panose="02020603050405020304" pitchFamily="18" charset="0"/>
              <a:cs typeface="Times New Roman" panose="02020603050405020304" pitchFamily="18" charset="0"/>
            </a:endParaRPr>
          </a:p>
          <a:p>
            <a:r>
              <a:rPr lang="vi-VN" sz="2400" b="1" dirty="0">
                <a:solidFill>
                  <a:srgbClr val="C00000"/>
                </a:solidFill>
                <a:latin typeface="Times New Roman" panose="02020603050405020304" pitchFamily="18" charset="0"/>
                <a:cs typeface="Times New Roman" panose="02020603050405020304" pitchFamily="18" charset="0"/>
              </a:rPr>
              <a:t>Câu nói trên muốn nhắc đến vị vua nào</a:t>
            </a:r>
            <a:r>
              <a:rPr lang="vi-VN" sz="2400" b="1" dirty="0" smtClean="0">
                <a:solidFill>
                  <a:srgbClr val="C00000"/>
                </a:solidFill>
                <a:latin typeface="Times New Roman" panose="02020603050405020304" pitchFamily="18" charset="0"/>
                <a:cs typeface="Times New Roman" panose="02020603050405020304" pitchFamily="18" charset="0"/>
              </a:rPr>
              <a:t>?</a:t>
            </a:r>
            <a:endParaRPr lang="en-US" sz="2400" b="1" dirty="0" smtClean="0">
              <a:solidFill>
                <a:srgbClr val="C00000"/>
              </a:solidFill>
              <a:latin typeface="Times New Roman" panose="02020603050405020304" pitchFamily="18" charset="0"/>
              <a:cs typeface="Times New Roman" panose="02020603050405020304" pitchFamily="18" charset="0"/>
            </a:endParaRPr>
          </a:p>
          <a:p>
            <a:endParaRPr lang="en-US" sz="2400" b="1" dirty="0">
              <a:solidFill>
                <a:srgbClr val="C00000"/>
              </a:solidFill>
              <a:latin typeface="Times New Roman" panose="02020603050405020304" pitchFamily="18" charset="0"/>
              <a:cs typeface="Times New Roman" panose="02020603050405020304" pitchFamily="18" charset="0"/>
            </a:endParaRPr>
          </a:p>
          <a:p>
            <a:endParaRPr lang="vi-VN" sz="2400" b="1" dirty="0">
              <a:solidFill>
                <a:srgbClr val="C00000"/>
              </a:solidFill>
              <a:latin typeface="Times New Roman" panose="02020603050405020304" pitchFamily="18" charset="0"/>
              <a:cs typeface="Times New Roman" panose="02020603050405020304" pitchFamily="18" charset="0"/>
            </a:endParaRPr>
          </a:p>
          <a:p>
            <a:pPr>
              <a:lnSpc>
                <a:spcPct val="150000"/>
              </a:lnSpc>
            </a:pPr>
            <a:r>
              <a:rPr lang="en-US" sz="2400" dirty="0" smtClean="0">
                <a:latin typeface="Times New Roman" panose="02020603050405020304" pitchFamily="18" charset="0"/>
                <a:cs typeface="Times New Roman" panose="02020603050405020304" pitchFamily="18" charset="0"/>
              </a:rPr>
              <a:t>A</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Lê Chiêu Thống</a:t>
            </a:r>
          </a:p>
          <a:p>
            <a:pPr>
              <a:lnSpc>
                <a:spcPct val="150000"/>
              </a:lnSpc>
            </a:pPr>
            <a:r>
              <a:rPr lang="en-US" sz="2400" dirty="0">
                <a:latin typeface="Times New Roman" panose="02020603050405020304" pitchFamily="18" charset="0"/>
                <a:cs typeface="Times New Roman" panose="02020603050405020304" pitchFamily="18" charset="0"/>
              </a:rPr>
              <a:t>B</a:t>
            </a:r>
            <a:r>
              <a:rPr lang="vi-VN"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Lê</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Tông</a:t>
            </a:r>
            <a:endParaRPr lang="vi-VN" sz="2400" dirty="0">
              <a:latin typeface="Times New Roman" panose="02020603050405020304" pitchFamily="18" charset="0"/>
              <a:cs typeface="Times New Roman" panose="02020603050405020304" pitchFamily="18" charset="0"/>
            </a:endParaRPr>
          </a:p>
          <a:p>
            <a:pPr>
              <a:lnSpc>
                <a:spcPct val="150000"/>
              </a:lnSpc>
            </a:pPr>
            <a:r>
              <a:rPr lang="en-US" sz="2400" dirty="0" smtClean="0">
                <a:latin typeface="Times New Roman" panose="02020603050405020304" pitchFamily="18" charset="0"/>
                <a:cs typeface="Times New Roman" panose="02020603050405020304" pitchFamily="18" charset="0"/>
              </a:rPr>
              <a:t>C</a:t>
            </a:r>
            <a:r>
              <a:rPr lang="vi-VN"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Lê</a:t>
            </a:r>
            <a:r>
              <a:rPr lang="en-US" sz="2400" dirty="0" smtClean="0">
                <a:latin typeface="Times New Roman" panose="02020603050405020304" pitchFamily="18" charset="0"/>
                <a:cs typeface="Times New Roman" panose="02020603050405020304" pitchFamily="18" charset="0"/>
              </a:rPr>
              <a:t> Trang </a:t>
            </a:r>
            <a:r>
              <a:rPr lang="en-US" sz="2400" dirty="0" err="1" smtClean="0">
                <a:latin typeface="Times New Roman" panose="02020603050405020304" pitchFamily="18" charset="0"/>
                <a:cs typeface="Times New Roman" panose="02020603050405020304" pitchFamily="18" charset="0"/>
              </a:rPr>
              <a:t>Tông</a:t>
            </a:r>
            <a:endParaRPr lang="vi-VN" sz="2400" dirty="0">
              <a:latin typeface="Times New Roman" panose="02020603050405020304" pitchFamily="18" charset="0"/>
              <a:cs typeface="Times New Roman" panose="02020603050405020304" pitchFamily="18" charset="0"/>
            </a:endParaRPr>
          </a:p>
          <a:p>
            <a:pPr>
              <a:lnSpc>
                <a:spcPct val="150000"/>
              </a:lnSpc>
            </a:pPr>
            <a:r>
              <a:rPr lang="en-US" sz="2400" dirty="0" smtClean="0">
                <a:latin typeface="Times New Roman" panose="02020603050405020304" pitchFamily="18" charset="0"/>
                <a:cs typeface="Times New Roman" panose="02020603050405020304" pitchFamily="18" charset="0"/>
              </a:rPr>
              <a:t>D</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Lê Chiêu Tông</a:t>
            </a:r>
          </a:p>
        </p:txBody>
      </p:sp>
      <p:sp>
        <p:nvSpPr>
          <p:cNvPr id="5" name="Flowchart: Connector 4"/>
          <p:cNvSpPr/>
          <p:nvPr/>
        </p:nvSpPr>
        <p:spPr>
          <a:xfrm>
            <a:off x="812588" y="2514600"/>
            <a:ext cx="507868" cy="533400"/>
          </a:xfrm>
          <a:prstGeom prst="flowChartConnector">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485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ẹp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12188825" cy="68770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09441" y="304800"/>
            <a:ext cx="10969943" cy="3785652"/>
          </a:xfrm>
          <a:prstGeom prst="rect">
            <a:avLst/>
          </a:prstGeom>
        </p:spPr>
        <p:txBody>
          <a:bodyPr wrap="square">
            <a:spAutoFit/>
          </a:bodyPr>
          <a:lstStyle/>
          <a:p>
            <a:pPr algn="ctr"/>
            <a:r>
              <a:rPr lang="vi-VN" sz="2400" b="1" dirty="0">
                <a:solidFill>
                  <a:srgbClr val="C00000"/>
                </a:solidFill>
                <a:latin typeface="Times New Roman" panose="02020603050405020304" pitchFamily="18" charset="0"/>
                <a:cs typeface="Times New Roman" panose="02020603050405020304" pitchFamily="18" charset="0"/>
              </a:rPr>
              <a:t>Những trận đánh quyết định của quân Tây Sơn quét sạch 29 vạn quân Thanh xâm lược vào mùa xuân Kỉ dậu (1789) diễn ra theo thứ tự như thế nào</a:t>
            </a:r>
            <a:r>
              <a:rPr lang="vi-VN" sz="2400" b="1" dirty="0" smtClean="0">
                <a:solidFill>
                  <a:srgbClr val="C00000"/>
                </a:solidFill>
                <a:latin typeface="Times New Roman" panose="02020603050405020304" pitchFamily="18" charset="0"/>
                <a:cs typeface="Times New Roman" panose="02020603050405020304" pitchFamily="18" charset="0"/>
              </a:rPr>
              <a:t>?</a:t>
            </a:r>
            <a:endParaRPr lang="en-US" sz="2400" b="1" dirty="0" smtClean="0">
              <a:solidFill>
                <a:srgbClr val="C00000"/>
              </a:solidFill>
              <a:latin typeface="Times New Roman" panose="02020603050405020304" pitchFamily="18" charset="0"/>
              <a:cs typeface="Times New Roman" panose="02020603050405020304" pitchFamily="18" charset="0"/>
            </a:endParaRPr>
          </a:p>
          <a:p>
            <a:pPr algn="ctr"/>
            <a:endParaRPr lang="en-US" sz="2400" b="1" dirty="0">
              <a:solidFill>
                <a:srgbClr val="C00000"/>
              </a:solidFill>
              <a:latin typeface="Times New Roman" panose="02020603050405020304" pitchFamily="18" charset="0"/>
              <a:cs typeface="Times New Roman" panose="02020603050405020304" pitchFamily="18" charset="0"/>
            </a:endParaRPr>
          </a:p>
          <a:p>
            <a:pPr algn="ctr"/>
            <a:endParaRPr lang="vi-VN" sz="2400" b="1" dirty="0">
              <a:solidFill>
                <a:srgbClr val="C00000"/>
              </a:solidFill>
              <a:latin typeface="Times New Roman" panose="02020603050405020304" pitchFamily="18" charset="0"/>
              <a:cs typeface="Times New Roman" panose="02020603050405020304" pitchFamily="18" charset="0"/>
            </a:endParaRPr>
          </a:p>
          <a:p>
            <a:pPr>
              <a:lnSpc>
                <a:spcPct val="150000"/>
              </a:lnSpc>
            </a:pPr>
            <a:r>
              <a:rPr lang="en-US" sz="2400" dirty="0" smtClean="0">
                <a:latin typeface="Times New Roman" panose="02020603050405020304" pitchFamily="18" charset="0"/>
                <a:cs typeface="Times New Roman" panose="02020603050405020304" pitchFamily="18" charset="0"/>
              </a:rPr>
              <a:t>A</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Đống Đa – Hà </a:t>
            </a:r>
            <a:r>
              <a:rPr lang="en-US" sz="2400" dirty="0" err="1" smtClean="0">
                <a:latin typeface="Times New Roman" panose="02020603050405020304" pitchFamily="18" charset="0"/>
                <a:cs typeface="Times New Roman" panose="02020603050405020304" pitchFamily="18" charset="0"/>
              </a:rPr>
              <a:t>Hồi</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 Ngọc Hồi</a:t>
            </a:r>
          </a:p>
          <a:p>
            <a:pPr>
              <a:lnSpc>
                <a:spcPct val="150000"/>
              </a:lnSpc>
            </a:pPr>
            <a:r>
              <a:rPr lang="en-US" sz="2400" dirty="0" smtClean="0">
                <a:latin typeface="Times New Roman" panose="02020603050405020304" pitchFamily="18" charset="0"/>
                <a:cs typeface="Times New Roman" panose="02020603050405020304" pitchFamily="18" charset="0"/>
              </a:rPr>
              <a:t>B</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Hà Hồi – Ngọc Hồi – Đống Đa</a:t>
            </a:r>
          </a:p>
          <a:p>
            <a:pPr>
              <a:lnSpc>
                <a:spcPct val="150000"/>
              </a:lnSpc>
            </a:pPr>
            <a:r>
              <a:rPr lang="en-US" sz="2400" dirty="0" smtClean="0">
                <a:latin typeface="Times New Roman" panose="02020603050405020304" pitchFamily="18" charset="0"/>
                <a:cs typeface="Times New Roman" panose="02020603050405020304" pitchFamily="18" charset="0"/>
              </a:rPr>
              <a:t>C</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Đống Đa – Ngọc Hồi – Hà Hồi</a:t>
            </a:r>
          </a:p>
          <a:p>
            <a:pPr>
              <a:lnSpc>
                <a:spcPct val="150000"/>
              </a:lnSpc>
            </a:pPr>
            <a:r>
              <a:rPr lang="en-US" sz="2400" dirty="0" smtClean="0">
                <a:latin typeface="Times New Roman" panose="02020603050405020304" pitchFamily="18" charset="0"/>
                <a:cs typeface="Times New Roman" panose="02020603050405020304" pitchFamily="18" charset="0"/>
              </a:rPr>
              <a:t>D</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Ngọc Hồi – Hà Hồi – Đống Đa</a:t>
            </a:r>
          </a:p>
        </p:txBody>
      </p:sp>
      <p:sp>
        <p:nvSpPr>
          <p:cNvPr id="5" name="Flowchart: Connector 4"/>
          <p:cNvSpPr/>
          <p:nvPr/>
        </p:nvSpPr>
        <p:spPr>
          <a:xfrm>
            <a:off x="609441" y="2743200"/>
            <a:ext cx="507868" cy="533400"/>
          </a:xfrm>
          <a:prstGeom prst="flowChartConnector">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281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716" y="160962"/>
            <a:ext cx="5229078"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084262" y="304800"/>
            <a:ext cx="6092825" cy="5324535"/>
          </a:xfrm>
          <a:prstGeom prst="rect">
            <a:avLst/>
          </a:prstGeom>
        </p:spPr>
        <p:txBody>
          <a:bodyPr>
            <a:spAutoFit/>
          </a:bodyPr>
          <a:lstStyle/>
          <a:p>
            <a:pPr algn="just"/>
            <a:r>
              <a:rPr lang="vi-VN" sz="2000" dirty="0">
                <a:latin typeface="Calibri" panose="020F0502020204030204" pitchFamily="34" charset="0"/>
                <a:cs typeface="Calibri" panose="020F0502020204030204" pitchFamily="34" charset="0"/>
              </a:rPr>
              <a:t>Không chỉ thao túng về chính trị, Trương Phúc Loan còn nắm giữ nguồn tài chính của cả xứ Đàng Trong, khi tham gia quản lý bộ Hộ, Quản cơ Trung tượng kiểm Tàu vụ (lo việc thông thương với tàu bè quốc tế). Những việc thu thuế ở các cảng sông, cảng biển quan trọng và thu thuế các nguồn tài nguyên, khoáng sản đến việc bán quan, chạy ngục, sưu cao thuế nặng... đã đem lại cho Trương Phúc Loan một nguồn tài sản khổng lồ. Vàng bạc, châu báu, vật báu, gấm vóc, vườn ruộng, nhà cửa, tôi tớ, ngựa trâu..., không biết bao nhiêu mà kể. Lính sở quản mỗi năm phải nộp đến 5 gánh dây mây để thay những dây xâu tiền cũ đã mục nát. Có năm nước ngập lụt vào tận dinh thự của Phúc Loan ở Phần Dương, sau khi nước rút vàng bạc được đem ra phơi cho khô ráo, sáng rực cả một góc trời. Trương Phúc Loan “ngày càng kiêu rồng, tham lận tàn nhẫn, làm bậy không sợ ai, người đời bấy giờ gọi Loan là Trương Tần Cối").</a:t>
            </a:r>
            <a:endParaRPr lang="en-US" sz="2000" dirty="0">
              <a:latin typeface="Calibri" panose="020F0502020204030204" pitchFamily="34" charset="0"/>
              <a:cs typeface="Calibri" panose="020F0502020204030204" pitchFamily="34" charset="0"/>
            </a:endParaRPr>
          </a:p>
        </p:txBody>
      </p:sp>
      <p:sp>
        <p:nvSpPr>
          <p:cNvPr id="5" name="Rectangle 4"/>
          <p:cNvSpPr/>
          <p:nvPr/>
        </p:nvSpPr>
        <p:spPr>
          <a:xfrm>
            <a:off x="118899" y="3657600"/>
            <a:ext cx="5670713" cy="3170099"/>
          </a:xfrm>
          <a:prstGeom prst="rect">
            <a:avLst/>
          </a:prstGeom>
        </p:spPr>
        <p:txBody>
          <a:bodyPr wrap="square">
            <a:spAutoFit/>
          </a:bodyPr>
          <a:lstStyle/>
          <a:p>
            <a:pPr algn="just"/>
            <a:r>
              <a:rPr lang="vi-VN" sz="2000" dirty="0">
                <a:latin typeface="Calibri" panose="020F0502020204030204" pitchFamily="34" charset="0"/>
                <a:cs typeface="Calibri" panose="020F0502020204030204" pitchFamily="34" charset="0"/>
              </a:rPr>
              <a:t>Trương Phúc Loan sinh trưởng trong một gia dình tuần kiệt ở huyện Tống </a:t>
            </a:r>
            <a:r>
              <a:rPr lang="vi-VN" sz="2000" dirty="0" smtClean="0">
                <a:latin typeface="Calibri" panose="020F0502020204030204" pitchFamily="34" charset="0"/>
                <a:cs typeface="Calibri" panose="020F0502020204030204" pitchFamily="34" charset="0"/>
              </a:rPr>
              <a:t>Sơn</a:t>
            </a:r>
            <a:r>
              <a:rPr lang="en-US" sz="2000" dirty="0">
                <a:latin typeface="Calibri" panose="020F0502020204030204" pitchFamily="34" charset="0"/>
                <a:cs typeface="Calibri" panose="020F0502020204030204" pitchFamily="34" charset="0"/>
              </a:rPr>
              <a:t> </a:t>
            </a:r>
            <a:r>
              <a:rPr lang="en-US" sz="2000" dirty="0" smtClean="0">
                <a:latin typeface="Calibri" panose="020F0502020204030204" pitchFamily="34" charset="0"/>
                <a:cs typeface="Calibri" panose="020F0502020204030204" pitchFamily="34" charset="0"/>
              </a:rPr>
              <a:t>(Thanh </a:t>
            </a:r>
            <a:r>
              <a:rPr lang="en-US" sz="2000" dirty="0" err="1" smtClean="0">
                <a:latin typeface="Calibri" panose="020F0502020204030204" pitchFamily="34" charset="0"/>
                <a:cs typeface="Calibri" panose="020F0502020204030204" pitchFamily="34" charset="0"/>
              </a:rPr>
              <a:t>Hóa</a:t>
            </a:r>
            <a:r>
              <a:rPr lang="en-US" sz="2000" dirty="0" smtClean="0">
                <a:latin typeface="Calibri" panose="020F0502020204030204" pitchFamily="34" charset="0"/>
                <a:cs typeface="Calibri" panose="020F0502020204030204" pitchFamily="34" charset="0"/>
              </a:rPr>
              <a:t>)</a:t>
            </a:r>
            <a:r>
              <a:rPr lang="vi-VN" sz="2000" dirty="0" smtClean="0">
                <a:latin typeface="Calibri" panose="020F0502020204030204" pitchFamily="34" charset="0"/>
                <a:cs typeface="Calibri" panose="020F0502020204030204" pitchFamily="34" charset="0"/>
              </a:rPr>
              <a:t>). </a:t>
            </a:r>
            <a:r>
              <a:rPr lang="vi-VN" sz="2000" dirty="0">
                <a:latin typeface="Calibri" panose="020F0502020204030204" pitchFamily="34" charset="0"/>
                <a:cs typeface="Calibri" panose="020F0502020204030204" pitchFamily="34" charset="0"/>
              </a:rPr>
              <a:t>Ông là con thứ của Thái bảo Phan quốc công Trương Phúc Phan và là cậu ruột của Chúa Vũ vương Nguyễn Phúc Khoát.</a:t>
            </a:r>
          </a:p>
          <a:p>
            <a:pPr algn="just"/>
            <a:r>
              <a:rPr lang="vi-VN" sz="2000" dirty="0" smtClean="0">
                <a:latin typeface="Calibri" panose="020F0502020204030204" pitchFamily="34" charset="0"/>
                <a:cs typeface="Calibri" panose="020F0502020204030204" pitchFamily="34" charset="0"/>
              </a:rPr>
              <a:t>Sau </a:t>
            </a:r>
            <a:r>
              <a:rPr lang="vi-VN" sz="2000" dirty="0">
                <a:latin typeface="Calibri" panose="020F0502020204030204" pitchFamily="34" charset="0"/>
                <a:cs typeface="Calibri" panose="020F0502020204030204" pitchFamily="34" charset="0"/>
              </a:rPr>
              <a:t>khi lên ngôi Chúa, Định vương Nguyễn Phúc Thuần đã phong Trương Phúc Loan là Quốc phó. Từ đây, Trương Phúc Loan “làm mưa làm gió” trong triều ngoài quận, khiến xứ Đàng Trong rơi vào tình cảnh khủng hoảng trầm trọng. </a:t>
            </a:r>
          </a:p>
        </p:txBody>
      </p:sp>
    </p:spTree>
    <p:extLst>
      <p:ext uri="{BB962C8B-B14F-4D97-AF65-F5344CB8AC3E}">
        <p14:creationId xmlns:p14="http://schemas.microsoft.com/office/powerpoint/2010/main" val="344653031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ẹp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12188825" cy="68770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11015" y="533400"/>
            <a:ext cx="10360501" cy="3785652"/>
          </a:xfrm>
          <a:prstGeom prst="rect">
            <a:avLst/>
          </a:prstGeom>
        </p:spPr>
        <p:txBody>
          <a:bodyPr wrap="square">
            <a:spAutoFit/>
          </a:bodyPr>
          <a:lstStyle/>
          <a:p>
            <a:r>
              <a:rPr lang="vi-VN" sz="2400" b="1" dirty="0">
                <a:solidFill>
                  <a:srgbClr val="C00000"/>
                </a:solidFill>
                <a:latin typeface="Times New Roman" panose="02020603050405020304" pitchFamily="18" charset="0"/>
                <a:cs typeface="Times New Roman" panose="02020603050405020304" pitchFamily="18" charset="0"/>
              </a:rPr>
              <a:t>Tướng nào của giặc phải khiếp sợ, thắt cổ tự tử sau khi thất bại ở Ngọc Hồi và Đống </a:t>
            </a:r>
            <a:r>
              <a:rPr lang="vi-VN" sz="2400" b="1" dirty="0" smtClean="0">
                <a:solidFill>
                  <a:srgbClr val="C00000"/>
                </a:solidFill>
                <a:latin typeface="Times New Roman" panose="02020603050405020304" pitchFamily="18" charset="0"/>
                <a:cs typeface="Times New Roman" panose="02020603050405020304" pitchFamily="18" charset="0"/>
              </a:rPr>
              <a:t>Đa</a:t>
            </a:r>
            <a:r>
              <a:rPr lang="en-US" sz="2400" b="1" dirty="0" smtClean="0">
                <a:solidFill>
                  <a:srgbClr val="C00000"/>
                </a:solidFill>
                <a:latin typeface="Times New Roman" panose="02020603050405020304" pitchFamily="18" charset="0"/>
                <a:cs typeface="Times New Roman" panose="02020603050405020304" pitchFamily="18" charset="0"/>
              </a:rPr>
              <a:t>?</a:t>
            </a:r>
          </a:p>
          <a:p>
            <a:endParaRPr lang="en-US" sz="2400" b="1" dirty="0" smtClean="0">
              <a:solidFill>
                <a:srgbClr val="C00000"/>
              </a:solidFill>
              <a:latin typeface="Times New Roman" panose="02020603050405020304" pitchFamily="18" charset="0"/>
              <a:cs typeface="Times New Roman" panose="02020603050405020304" pitchFamily="18" charset="0"/>
            </a:endParaRPr>
          </a:p>
          <a:p>
            <a:endParaRPr lang="vi-VN" sz="2400" b="1" dirty="0">
              <a:solidFill>
                <a:srgbClr val="C00000"/>
              </a:solidFill>
              <a:latin typeface="Times New Roman" panose="02020603050405020304" pitchFamily="18" charset="0"/>
              <a:cs typeface="Times New Roman" panose="02020603050405020304" pitchFamily="18" charset="0"/>
            </a:endParaRPr>
          </a:p>
          <a:p>
            <a:pPr>
              <a:lnSpc>
                <a:spcPct val="150000"/>
              </a:lnSpc>
            </a:pPr>
            <a:r>
              <a:rPr lang="en-US" sz="2400" dirty="0" smtClean="0">
                <a:latin typeface="Times New Roman" panose="02020603050405020304" pitchFamily="18" charset="0"/>
                <a:cs typeface="Times New Roman" panose="02020603050405020304" pitchFamily="18" charset="0"/>
              </a:rPr>
              <a:t>A</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Sầm Nghi Đống</a:t>
            </a:r>
          </a:p>
          <a:p>
            <a:pPr>
              <a:lnSpc>
                <a:spcPct val="150000"/>
              </a:lnSpc>
            </a:pPr>
            <a:r>
              <a:rPr lang="en-US" sz="2400" dirty="0" smtClean="0">
                <a:latin typeface="Times New Roman" panose="02020603050405020304" pitchFamily="18" charset="0"/>
                <a:cs typeface="Times New Roman" panose="02020603050405020304" pitchFamily="18" charset="0"/>
              </a:rPr>
              <a:t>B</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Hứa Thế Hanh</a:t>
            </a:r>
          </a:p>
          <a:p>
            <a:pPr>
              <a:lnSpc>
                <a:spcPct val="150000"/>
              </a:lnSpc>
            </a:pPr>
            <a:r>
              <a:rPr lang="en-US" sz="2400" dirty="0" smtClean="0">
                <a:latin typeface="Times New Roman" panose="02020603050405020304" pitchFamily="18" charset="0"/>
                <a:cs typeface="Times New Roman" panose="02020603050405020304" pitchFamily="18" charset="0"/>
              </a:rPr>
              <a:t>C</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Tôn Sĩ Nghị</a:t>
            </a:r>
          </a:p>
          <a:p>
            <a:pPr>
              <a:lnSpc>
                <a:spcPct val="150000"/>
              </a:lnSpc>
            </a:pPr>
            <a:r>
              <a:rPr lang="en-US" sz="2400" dirty="0" smtClean="0">
                <a:latin typeface="Times New Roman" panose="02020603050405020304" pitchFamily="18" charset="0"/>
                <a:cs typeface="Times New Roman" panose="02020603050405020304" pitchFamily="18" charset="0"/>
              </a:rPr>
              <a:t>D</a:t>
            </a:r>
            <a:r>
              <a:rPr lang="vi-VN" sz="2400"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Ô </a:t>
            </a:r>
            <a:r>
              <a:rPr lang="en-US" sz="2400" dirty="0" err="1" smtClean="0">
                <a:latin typeface="Times New Roman" panose="02020603050405020304" pitchFamily="18" charset="0"/>
                <a:cs typeface="Times New Roman" panose="02020603050405020304" pitchFamily="18" charset="0"/>
              </a:rPr>
              <a:t>Đại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Kinh</a:t>
            </a:r>
            <a:endParaRPr lang="vi-VN" sz="2400" dirty="0">
              <a:latin typeface="Times New Roman" panose="02020603050405020304" pitchFamily="18" charset="0"/>
              <a:cs typeface="Times New Roman" panose="02020603050405020304" pitchFamily="18" charset="0"/>
            </a:endParaRPr>
          </a:p>
        </p:txBody>
      </p:sp>
      <p:sp>
        <p:nvSpPr>
          <p:cNvPr id="5" name="Flowchart: Connector 4"/>
          <p:cNvSpPr/>
          <p:nvPr/>
        </p:nvSpPr>
        <p:spPr>
          <a:xfrm>
            <a:off x="711015" y="2133600"/>
            <a:ext cx="507868" cy="533400"/>
          </a:xfrm>
          <a:prstGeom prst="flowChartConnector">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634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ẹp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12188825" cy="68770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07868" y="533400"/>
            <a:ext cx="11274663" cy="3416320"/>
          </a:xfrm>
          <a:prstGeom prst="rect">
            <a:avLst/>
          </a:prstGeom>
        </p:spPr>
        <p:txBody>
          <a:bodyPr wrap="square">
            <a:spAutoFit/>
          </a:bodyPr>
          <a:lstStyle/>
          <a:p>
            <a:pPr algn="ctr"/>
            <a:r>
              <a:rPr lang="vi-VN" sz="2400" b="1" dirty="0">
                <a:solidFill>
                  <a:srgbClr val="C00000"/>
                </a:solidFill>
                <a:latin typeface="Times New Roman" panose="02020603050405020304" pitchFamily="18" charset="0"/>
                <a:cs typeface="Times New Roman" panose="02020603050405020304" pitchFamily="18" charset="0"/>
              </a:rPr>
              <a:t>Đâu không là nguyên nhân đưa đến thắng lợi của phong trào nông dân Tây Sơn</a:t>
            </a:r>
            <a:r>
              <a:rPr lang="vi-VN" sz="2400" b="1" dirty="0" smtClean="0">
                <a:solidFill>
                  <a:srgbClr val="C00000"/>
                </a:solidFill>
                <a:latin typeface="Times New Roman" panose="02020603050405020304" pitchFamily="18" charset="0"/>
                <a:cs typeface="Times New Roman" panose="02020603050405020304" pitchFamily="18" charset="0"/>
              </a:rPr>
              <a:t>?</a:t>
            </a:r>
            <a:endParaRPr lang="en-US" sz="2400" b="1" dirty="0" smtClean="0">
              <a:solidFill>
                <a:srgbClr val="C00000"/>
              </a:solidFill>
              <a:latin typeface="Times New Roman" panose="02020603050405020304" pitchFamily="18" charset="0"/>
              <a:cs typeface="Times New Roman" panose="02020603050405020304" pitchFamily="18" charset="0"/>
            </a:endParaRPr>
          </a:p>
          <a:p>
            <a:pPr algn="ctr"/>
            <a:endParaRPr lang="en-US" sz="2400" b="1" dirty="0">
              <a:solidFill>
                <a:srgbClr val="C00000"/>
              </a:solidFill>
              <a:latin typeface="Times New Roman" panose="02020603050405020304" pitchFamily="18" charset="0"/>
              <a:cs typeface="Times New Roman" panose="02020603050405020304" pitchFamily="18" charset="0"/>
            </a:endParaRPr>
          </a:p>
          <a:p>
            <a:pPr algn="ctr"/>
            <a:endParaRPr lang="vi-VN" sz="2400" b="1" dirty="0">
              <a:solidFill>
                <a:srgbClr val="C00000"/>
              </a:solidFill>
              <a:latin typeface="Times New Roman" panose="02020603050405020304" pitchFamily="18" charset="0"/>
              <a:cs typeface="Times New Roman" panose="02020603050405020304" pitchFamily="18" charset="0"/>
            </a:endParaRPr>
          </a:p>
          <a:p>
            <a:pPr>
              <a:lnSpc>
                <a:spcPct val="150000"/>
              </a:lnSpc>
            </a:pPr>
            <a:r>
              <a:rPr lang="en-US" sz="2400" dirty="0" smtClean="0">
                <a:latin typeface="Times New Roman" panose="02020603050405020304" pitchFamily="18" charset="0"/>
                <a:cs typeface="Times New Roman" panose="02020603050405020304" pitchFamily="18" charset="0"/>
              </a:rPr>
              <a:t>A</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ý chí đấu tranh chống áp bức bóc lột của nhân dân</a:t>
            </a:r>
          </a:p>
          <a:p>
            <a:pPr>
              <a:lnSpc>
                <a:spcPct val="150000"/>
              </a:lnSpc>
            </a:pPr>
            <a:r>
              <a:rPr lang="en-US" sz="2400" dirty="0" smtClean="0">
                <a:latin typeface="Times New Roman" panose="02020603050405020304" pitchFamily="18" charset="0"/>
                <a:cs typeface="Times New Roman" panose="02020603050405020304" pitchFamily="18" charset="0"/>
              </a:rPr>
              <a:t>B</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tinh thần yêu nước của toàn thể dân tộc</a:t>
            </a:r>
          </a:p>
          <a:p>
            <a:pPr>
              <a:lnSpc>
                <a:spcPct val="150000"/>
              </a:lnSpc>
            </a:pPr>
            <a:r>
              <a:rPr lang="en-US" sz="2400" dirty="0" smtClean="0">
                <a:latin typeface="Times New Roman" panose="02020603050405020304" pitchFamily="18" charset="0"/>
                <a:cs typeface="Times New Roman" panose="02020603050405020304" pitchFamily="18" charset="0"/>
              </a:rPr>
              <a:t>C</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sự lãnh đạo đúng đắn của bộ chỉ huy nghĩa quân, đặc biệt là Quang Trung</a:t>
            </a:r>
          </a:p>
          <a:p>
            <a:pPr>
              <a:lnSpc>
                <a:spcPct val="150000"/>
              </a:lnSpc>
            </a:pPr>
            <a:r>
              <a:rPr lang="en-US" sz="2400" dirty="0" smtClean="0">
                <a:latin typeface="Times New Roman" panose="02020603050405020304" pitchFamily="18" charset="0"/>
                <a:cs typeface="Times New Roman" panose="02020603050405020304" pitchFamily="18" charset="0"/>
              </a:rPr>
              <a:t>D</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nhà Thanh và quân Xiêm đang ở thời kì khủng hoảng suy yếu</a:t>
            </a:r>
          </a:p>
        </p:txBody>
      </p:sp>
      <p:sp>
        <p:nvSpPr>
          <p:cNvPr id="5" name="Flowchart: Connector 4"/>
          <p:cNvSpPr/>
          <p:nvPr/>
        </p:nvSpPr>
        <p:spPr>
          <a:xfrm>
            <a:off x="507868" y="4267200"/>
            <a:ext cx="507868" cy="533400"/>
          </a:xfrm>
          <a:prstGeom prst="flowChartConnector">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018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ẹp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12188825" cy="68770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09441" y="533400"/>
            <a:ext cx="10766795" cy="3416320"/>
          </a:xfrm>
          <a:prstGeom prst="rect">
            <a:avLst/>
          </a:prstGeom>
        </p:spPr>
        <p:txBody>
          <a:bodyPr wrap="square">
            <a:spAutoFit/>
          </a:bodyPr>
          <a:lstStyle/>
          <a:p>
            <a:pPr algn="ctr"/>
            <a:r>
              <a:rPr lang="vi-VN" sz="2400" b="1" dirty="0">
                <a:solidFill>
                  <a:srgbClr val="C00000"/>
                </a:solidFill>
                <a:latin typeface="+mj-lt"/>
              </a:rPr>
              <a:t>Chiến thuật chính Quang Trung sử dụng trong trận Ngọc Hồi - Đống Đa là gì</a:t>
            </a:r>
            <a:r>
              <a:rPr lang="vi-VN" sz="2400" b="1" dirty="0" smtClean="0">
                <a:solidFill>
                  <a:srgbClr val="C00000"/>
                </a:solidFill>
                <a:latin typeface="+mj-lt"/>
              </a:rPr>
              <a:t>?</a:t>
            </a:r>
            <a:endParaRPr lang="en-US" sz="2400" b="1" dirty="0" smtClean="0">
              <a:solidFill>
                <a:srgbClr val="C00000"/>
              </a:solidFill>
              <a:latin typeface="+mj-lt"/>
            </a:endParaRPr>
          </a:p>
          <a:p>
            <a:pPr algn="ctr"/>
            <a:endParaRPr lang="en-US" sz="2400" b="1" dirty="0">
              <a:solidFill>
                <a:srgbClr val="C00000"/>
              </a:solidFill>
              <a:latin typeface="+mj-lt"/>
            </a:endParaRPr>
          </a:p>
          <a:p>
            <a:pPr algn="ctr"/>
            <a:endParaRPr lang="vi-VN" sz="2400" b="1" dirty="0">
              <a:solidFill>
                <a:srgbClr val="C00000"/>
              </a:solidFill>
              <a:latin typeface="+mj-lt"/>
            </a:endParaRPr>
          </a:p>
          <a:p>
            <a:pPr>
              <a:lnSpc>
                <a:spcPct val="150000"/>
              </a:lnSpc>
            </a:pPr>
            <a:r>
              <a:rPr lang="en-US" sz="2400" dirty="0">
                <a:latin typeface="+mj-lt"/>
              </a:rPr>
              <a:t>A</a:t>
            </a:r>
            <a:r>
              <a:rPr lang="vi-VN" sz="2400" dirty="0" smtClean="0">
                <a:latin typeface="+mj-lt"/>
              </a:rPr>
              <a:t>. </a:t>
            </a:r>
            <a:r>
              <a:rPr lang="en-US" sz="2400" dirty="0">
                <a:latin typeface="+mj-lt"/>
              </a:rPr>
              <a:t>Đ</a:t>
            </a:r>
            <a:r>
              <a:rPr lang="vi-VN" sz="2400" dirty="0" smtClean="0">
                <a:latin typeface="+mj-lt"/>
              </a:rPr>
              <a:t>ánh </a:t>
            </a:r>
            <a:r>
              <a:rPr lang="vi-VN" sz="2400" dirty="0">
                <a:latin typeface="+mj-lt"/>
              </a:rPr>
              <a:t>lâu dài</a:t>
            </a:r>
          </a:p>
          <a:p>
            <a:pPr>
              <a:lnSpc>
                <a:spcPct val="150000"/>
              </a:lnSpc>
            </a:pPr>
            <a:r>
              <a:rPr lang="en-US" sz="2400" dirty="0" smtClean="0">
                <a:latin typeface="+mj-lt"/>
              </a:rPr>
              <a:t>B</a:t>
            </a:r>
            <a:r>
              <a:rPr lang="vi-VN" sz="2400" dirty="0" smtClean="0">
                <a:latin typeface="+mj-lt"/>
              </a:rPr>
              <a:t>. </a:t>
            </a:r>
            <a:r>
              <a:rPr lang="en-US" sz="2400" dirty="0" smtClean="0">
                <a:latin typeface="+mj-lt"/>
              </a:rPr>
              <a:t>T</a:t>
            </a:r>
            <a:r>
              <a:rPr lang="vi-VN" sz="2400" dirty="0" smtClean="0">
                <a:latin typeface="+mj-lt"/>
              </a:rPr>
              <a:t>ận </a:t>
            </a:r>
            <a:r>
              <a:rPr lang="vi-VN" sz="2400" dirty="0">
                <a:latin typeface="+mj-lt"/>
              </a:rPr>
              <a:t>dụng thời cơ thuận lợi đánh nhanh thắng nhanh</a:t>
            </a:r>
          </a:p>
          <a:p>
            <a:pPr>
              <a:lnSpc>
                <a:spcPct val="150000"/>
              </a:lnSpc>
            </a:pPr>
            <a:r>
              <a:rPr lang="en-US" sz="2400" dirty="0" smtClean="0">
                <a:latin typeface="+mj-lt"/>
              </a:rPr>
              <a:t>C</a:t>
            </a:r>
            <a:r>
              <a:rPr lang="vi-VN" sz="2400" dirty="0" smtClean="0">
                <a:latin typeface="+mj-lt"/>
              </a:rPr>
              <a:t>. </a:t>
            </a:r>
            <a:r>
              <a:rPr lang="en-US" sz="2400" dirty="0" err="1" smtClean="0">
                <a:latin typeface="Times New Roman" panose="02020603050405020304" pitchFamily="18" charset="0"/>
                <a:cs typeface="Times New Roman" panose="02020603050405020304" pitchFamily="18" charset="0"/>
              </a:rPr>
              <a:t>Đánh</a:t>
            </a:r>
            <a:r>
              <a:rPr lang="en-US" sz="2400" dirty="0" smtClean="0">
                <a:latin typeface="Times New Roman" panose="02020603050405020304" pitchFamily="18" charset="0"/>
                <a:cs typeface="Times New Roman" panose="02020603050405020304" pitchFamily="18" charset="0"/>
              </a:rPr>
              <a:t> du </a:t>
            </a:r>
            <a:r>
              <a:rPr lang="en-US" sz="2400" dirty="0" err="1" smtClean="0">
                <a:latin typeface="Times New Roman" panose="02020603050405020304" pitchFamily="18" charset="0"/>
                <a:cs typeface="Times New Roman" panose="02020603050405020304" pitchFamily="18" charset="0"/>
              </a:rPr>
              <a:t>kích</a:t>
            </a:r>
            <a:endParaRPr lang="vi-VN" sz="2400" dirty="0">
              <a:latin typeface="Times New Roman" panose="02020603050405020304" pitchFamily="18" charset="0"/>
              <a:cs typeface="Times New Roman" panose="02020603050405020304" pitchFamily="18" charset="0"/>
            </a:endParaRPr>
          </a:p>
          <a:p>
            <a:pPr>
              <a:lnSpc>
                <a:spcPct val="150000"/>
              </a:lnSpc>
            </a:pPr>
            <a:r>
              <a:rPr lang="en-US" sz="2400" dirty="0" smtClean="0">
                <a:latin typeface="+mj-lt"/>
              </a:rPr>
              <a:t>D</a:t>
            </a:r>
            <a:r>
              <a:rPr lang="vi-VN" sz="2400" dirty="0" smtClean="0">
                <a:latin typeface="+mj-lt"/>
              </a:rPr>
              <a:t>. </a:t>
            </a:r>
            <a:r>
              <a:rPr lang="en-US" sz="2400" dirty="0" smtClean="0">
                <a:latin typeface="+mj-lt"/>
              </a:rPr>
              <a:t>T</a:t>
            </a:r>
            <a:r>
              <a:rPr lang="vi-VN" sz="2400" dirty="0" smtClean="0">
                <a:latin typeface="+mj-lt"/>
              </a:rPr>
              <a:t>iên </a:t>
            </a:r>
            <a:r>
              <a:rPr lang="vi-VN" sz="2400" dirty="0">
                <a:latin typeface="+mj-lt"/>
              </a:rPr>
              <a:t>phát chế nhân</a:t>
            </a:r>
          </a:p>
        </p:txBody>
      </p:sp>
      <p:sp>
        <p:nvSpPr>
          <p:cNvPr id="5" name="Flowchart: Connector 4"/>
          <p:cNvSpPr/>
          <p:nvPr/>
        </p:nvSpPr>
        <p:spPr>
          <a:xfrm>
            <a:off x="609441" y="2667000"/>
            <a:ext cx="507868" cy="533400"/>
          </a:xfrm>
          <a:prstGeom prst="flowChartConnector">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738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ẹp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12188825" cy="68770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11015" y="381000"/>
            <a:ext cx="10665222" cy="3785652"/>
          </a:xfrm>
          <a:prstGeom prst="rect">
            <a:avLst/>
          </a:prstGeom>
        </p:spPr>
        <p:txBody>
          <a:bodyPr wrap="square">
            <a:spAutoFit/>
          </a:bodyPr>
          <a:lstStyle/>
          <a:p>
            <a:pPr algn="ctr"/>
            <a:r>
              <a:rPr lang="vi-VN" sz="2400" b="1" dirty="0">
                <a:solidFill>
                  <a:srgbClr val="C00000"/>
                </a:solidFill>
                <a:latin typeface="+mj-lt"/>
              </a:rPr>
              <a:t> Phong trào nông dân Tây Sơn không để lại bài học kinh nghiệm nào cho các phong trào đấu tranh ở những giai đoạn lịch sử sau</a:t>
            </a:r>
            <a:r>
              <a:rPr lang="vi-VN" sz="2400" b="1" dirty="0" smtClean="0">
                <a:solidFill>
                  <a:srgbClr val="C00000"/>
                </a:solidFill>
                <a:latin typeface="+mj-lt"/>
              </a:rPr>
              <a:t>?</a:t>
            </a:r>
            <a:endParaRPr lang="en-US" sz="2400" b="1" dirty="0" smtClean="0">
              <a:solidFill>
                <a:srgbClr val="C00000"/>
              </a:solidFill>
              <a:latin typeface="+mj-lt"/>
            </a:endParaRPr>
          </a:p>
          <a:p>
            <a:endParaRPr lang="en-US" sz="2400" dirty="0">
              <a:latin typeface="+mj-lt"/>
            </a:endParaRPr>
          </a:p>
          <a:p>
            <a:endParaRPr lang="vi-VN" sz="2400" dirty="0">
              <a:latin typeface="+mj-lt"/>
            </a:endParaRPr>
          </a:p>
          <a:p>
            <a:pPr>
              <a:lnSpc>
                <a:spcPct val="150000"/>
              </a:lnSpc>
            </a:pPr>
            <a:r>
              <a:rPr lang="en-US" sz="2400" dirty="0" smtClean="0">
                <a:latin typeface="+mj-lt"/>
              </a:rPr>
              <a:t>A</a:t>
            </a:r>
            <a:r>
              <a:rPr lang="vi-VN" sz="2400" dirty="0" smtClean="0">
                <a:latin typeface="+mj-lt"/>
              </a:rPr>
              <a:t>. </a:t>
            </a:r>
            <a:r>
              <a:rPr lang="vi-VN" sz="2400" dirty="0">
                <a:latin typeface="+mj-lt"/>
              </a:rPr>
              <a:t>vấn đề đoàn kết nội bộ trong bộ chỉ huy</a:t>
            </a:r>
          </a:p>
          <a:p>
            <a:pPr>
              <a:lnSpc>
                <a:spcPct val="150000"/>
              </a:lnSpc>
            </a:pPr>
            <a:r>
              <a:rPr lang="en-US" sz="2400" dirty="0" smtClean="0">
                <a:latin typeface="+mj-lt"/>
              </a:rPr>
              <a:t>B</a:t>
            </a:r>
            <a:r>
              <a:rPr lang="vi-VN" sz="2400" dirty="0" smtClean="0">
                <a:latin typeface="+mj-lt"/>
              </a:rPr>
              <a:t>. </a:t>
            </a:r>
            <a:r>
              <a:rPr lang="vi-VN" sz="2400" dirty="0">
                <a:latin typeface="+mj-lt"/>
              </a:rPr>
              <a:t>vấn đề phát huy sức mạnh của người nông dân</a:t>
            </a:r>
          </a:p>
          <a:p>
            <a:pPr>
              <a:lnSpc>
                <a:spcPct val="150000"/>
              </a:lnSpc>
            </a:pPr>
            <a:r>
              <a:rPr lang="en-US" sz="2400" dirty="0" smtClean="0">
                <a:latin typeface="+mj-lt"/>
              </a:rPr>
              <a:t>C</a:t>
            </a:r>
            <a:r>
              <a:rPr lang="vi-VN" sz="2400" dirty="0" smtClean="0">
                <a:latin typeface="+mj-lt"/>
              </a:rPr>
              <a:t>. </a:t>
            </a:r>
            <a:r>
              <a:rPr lang="vi-VN" sz="2400" dirty="0">
                <a:latin typeface="+mj-lt"/>
              </a:rPr>
              <a:t>vấn đề tiêu diệt tận gốc kẻ thù</a:t>
            </a:r>
          </a:p>
          <a:p>
            <a:pPr>
              <a:lnSpc>
                <a:spcPct val="150000"/>
              </a:lnSpc>
            </a:pPr>
            <a:r>
              <a:rPr lang="en-US" sz="2400" dirty="0" smtClean="0">
                <a:latin typeface="+mj-lt"/>
              </a:rPr>
              <a:t>D</a:t>
            </a:r>
            <a:r>
              <a:rPr lang="vi-VN" sz="2400" dirty="0" smtClean="0">
                <a:latin typeface="+mj-lt"/>
              </a:rPr>
              <a:t>. </a:t>
            </a:r>
            <a:r>
              <a:rPr lang="vi-VN" sz="2400" dirty="0">
                <a:latin typeface="+mj-lt"/>
              </a:rPr>
              <a:t>vấn đề cần có một phương pháp đấu tranh đúng đắn</a:t>
            </a:r>
          </a:p>
        </p:txBody>
      </p:sp>
      <p:sp>
        <p:nvSpPr>
          <p:cNvPr id="5" name="Flowchart: Connector 4"/>
          <p:cNvSpPr/>
          <p:nvPr/>
        </p:nvSpPr>
        <p:spPr>
          <a:xfrm>
            <a:off x="711015" y="3962400"/>
            <a:ext cx="507868" cy="533400"/>
          </a:xfrm>
          <a:prstGeom prst="flowChartConnector">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2986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ẹp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770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09441" y="3611940"/>
            <a:ext cx="10868369" cy="2308324"/>
          </a:xfrm>
          <a:prstGeom prst="rect">
            <a:avLst/>
          </a:prstGeom>
        </p:spPr>
        <p:txBody>
          <a:bodyPr wrap="square">
            <a:spAutoFit/>
          </a:bodyPr>
          <a:lstStyle/>
          <a:p>
            <a:pPr>
              <a:lnSpc>
                <a:spcPct val="150000"/>
              </a:lnSpc>
            </a:pPr>
            <a:r>
              <a:rPr lang="vi-VN" sz="2400" cap="all" dirty="0">
                <a:latin typeface="Times New Roman" panose="02020603050405020304" pitchFamily="18" charset="0"/>
                <a:cs typeface="Times New Roman" panose="02020603050405020304" pitchFamily="18" charset="0"/>
              </a:rPr>
              <a:t>A. </a:t>
            </a:r>
            <a:r>
              <a:rPr lang="vi-VN" sz="2400" dirty="0">
                <a:latin typeface="Times New Roman" panose="02020603050405020304" pitchFamily="18" charset="0"/>
                <a:cs typeface="Times New Roman" panose="02020603050405020304" pitchFamily="18" charset="0"/>
              </a:rPr>
              <a:t>Nêu mục đích ra Bắc của nghĩa quân Tây Sơn</a:t>
            </a:r>
            <a:r>
              <a:rPr lang="vi-VN" sz="2400" dirty="0" smtClean="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a:p>
            <a:pPr>
              <a:lnSpc>
                <a:spcPct val="150000"/>
              </a:lnSpc>
            </a:pPr>
            <a:r>
              <a:rPr lang="vi-VN" sz="2400" cap="all" dirty="0">
                <a:latin typeface="Times New Roman" panose="02020603050405020304" pitchFamily="18" charset="0"/>
                <a:cs typeface="Times New Roman" panose="02020603050405020304" pitchFamily="18" charset="0"/>
              </a:rPr>
              <a:t>B. </a:t>
            </a:r>
            <a:r>
              <a:rPr lang="vi-VN" sz="2400" dirty="0">
                <a:latin typeface="Times New Roman" panose="02020603050405020304" pitchFamily="18" charset="0"/>
                <a:cs typeface="Times New Roman" panose="02020603050405020304" pitchFamily="18" charset="0"/>
              </a:rPr>
              <a:t>Tạo khí thế, quyết tâm chiến đấu của nghĩa quân Tây Sơn</a:t>
            </a:r>
            <a:r>
              <a:rPr lang="vi-VN" sz="2400" dirty="0" smtClean="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a:t>
            </a:r>
          </a:p>
          <a:p>
            <a:pPr>
              <a:lnSpc>
                <a:spcPct val="150000"/>
              </a:lnSpc>
            </a:pPr>
            <a:r>
              <a:rPr lang="vi-VN" sz="2400" cap="all" dirty="0">
                <a:latin typeface="Times New Roman" panose="02020603050405020304" pitchFamily="18" charset="0"/>
                <a:cs typeface="Times New Roman" panose="02020603050405020304" pitchFamily="18" charset="0"/>
              </a:rPr>
              <a:t>C. </a:t>
            </a:r>
            <a:r>
              <a:rPr lang="vi-VN" sz="2400" dirty="0">
                <a:latin typeface="Times New Roman" panose="02020603050405020304" pitchFamily="18" charset="0"/>
                <a:cs typeface="Times New Roman" panose="02020603050405020304" pitchFamily="18" charset="0"/>
              </a:rPr>
              <a:t>Thể hiện truyền thống đất tranh bắt khuất của dân tộc</a:t>
            </a:r>
            <a:r>
              <a:rPr lang="vi-VN" sz="2400" dirty="0" smtClean="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a:p>
            <a:pPr>
              <a:lnSpc>
                <a:spcPct val="150000"/>
              </a:lnSpc>
            </a:pPr>
            <a:r>
              <a:rPr lang="vi-VN" sz="2400" cap="all" dirty="0">
                <a:latin typeface="Times New Roman" panose="02020603050405020304" pitchFamily="18" charset="0"/>
                <a:cs typeface="Times New Roman" panose="02020603050405020304" pitchFamily="18" charset="0"/>
              </a:rPr>
              <a:t>D. </a:t>
            </a:r>
            <a:r>
              <a:rPr lang="vi-VN" sz="2400" dirty="0">
                <a:latin typeface="Times New Roman" panose="02020603050405020304" pitchFamily="18" charset="0"/>
                <a:cs typeface="Times New Roman" panose="02020603050405020304" pitchFamily="18" charset="0"/>
              </a:rPr>
              <a:t>Ca ngợi những chiến thắng oai hùng của quân Tây Sơn.</a:t>
            </a:r>
          </a:p>
        </p:txBody>
      </p:sp>
      <p:sp>
        <p:nvSpPr>
          <p:cNvPr id="3" name="Rectangle 2"/>
          <p:cNvSpPr/>
          <p:nvPr/>
        </p:nvSpPr>
        <p:spPr>
          <a:xfrm>
            <a:off x="609441" y="304800"/>
            <a:ext cx="10766795" cy="2677656"/>
          </a:xfrm>
          <a:prstGeom prst="rect">
            <a:avLst/>
          </a:prstGeom>
        </p:spPr>
        <p:txBody>
          <a:bodyPr wrap="square">
            <a:spAutoFit/>
          </a:bodyPr>
          <a:lstStyle/>
          <a:p>
            <a:r>
              <a:rPr lang="vi-VN" sz="2400" b="1" dirty="0">
                <a:solidFill>
                  <a:srgbClr val="C00000"/>
                </a:solidFill>
                <a:latin typeface="Times New Roman" panose="02020603050405020304" pitchFamily="18" charset="0"/>
                <a:cs typeface="Times New Roman" panose="02020603050405020304" pitchFamily="18" charset="0"/>
              </a:rPr>
              <a:t>Cho đoạn trích sau: </a:t>
            </a:r>
            <a:endParaRPr lang="en-US" sz="2400" b="1" dirty="0" smtClean="0">
              <a:solidFill>
                <a:srgbClr val="C00000"/>
              </a:solidFill>
              <a:latin typeface="Times New Roman" panose="02020603050405020304" pitchFamily="18" charset="0"/>
              <a:cs typeface="Times New Roman" panose="02020603050405020304" pitchFamily="18" charset="0"/>
            </a:endParaRPr>
          </a:p>
          <a:p>
            <a:r>
              <a:rPr lang="vi-VN" sz="2400" b="1" dirty="0" smtClean="0">
                <a:solidFill>
                  <a:srgbClr val="C00000"/>
                </a:solidFill>
                <a:latin typeface="Times New Roman" panose="02020603050405020304" pitchFamily="18" charset="0"/>
                <a:cs typeface="Times New Roman" panose="02020603050405020304" pitchFamily="18" charset="0"/>
              </a:rPr>
              <a:t>“</a:t>
            </a:r>
            <a:r>
              <a:rPr lang="vi-VN" sz="2400" b="1" dirty="0">
                <a:solidFill>
                  <a:srgbClr val="C00000"/>
                </a:solidFill>
                <a:latin typeface="Times New Roman" panose="02020603050405020304" pitchFamily="18" charset="0"/>
                <a:cs typeface="Times New Roman" panose="02020603050405020304" pitchFamily="18" charset="0"/>
              </a:rPr>
              <a:t>Đánh cho để dài tóc </a:t>
            </a:r>
            <a:endParaRPr lang="en-US" sz="2400" b="1" dirty="0" smtClean="0">
              <a:solidFill>
                <a:srgbClr val="C00000"/>
              </a:solidFill>
              <a:latin typeface="Times New Roman" panose="02020603050405020304" pitchFamily="18" charset="0"/>
              <a:cs typeface="Times New Roman" panose="02020603050405020304" pitchFamily="18" charset="0"/>
            </a:endParaRPr>
          </a:p>
          <a:p>
            <a:r>
              <a:rPr lang="vi-VN" sz="2400" b="1" dirty="0" smtClean="0">
                <a:solidFill>
                  <a:srgbClr val="C00000"/>
                </a:solidFill>
                <a:latin typeface="Times New Roman" panose="02020603050405020304" pitchFamily="18" charset="0"/>
                <a:cs typeface="Times New Roman" panose="02020603050405020304" pitchFamily="18" charset="0"/>
              </a:rPr>
              <a:t>Đánh </a:t>
            </a:r>
            <a:r>
              <a:rPr lang="vi-VN" sz="2400" b="1" dirty="0">
                <a:solidFill>
                  <a:srgbClr val="C00000"/>
                </a:solidFill>
                <a:latin typeface="Times New Roman" panose="02020603050405020304" pitchFamily="18" charset="0"/>
                <a:cs typeface="Times New Roman" panose="02020603050405020304" pitchFamily="18" charset="0"/>
              </a:rPr>
              <a:t>cho để đen răng </a:t>
            </a:r>
            <a:endParaRPr lang="en-US" sz="2400" b="1" dirty="0" smtClean="0">
              <a:solidFill>
                <a:srgbClr val="C00000"/>
              </a:solidFill>
              <a:latin typeface="Times New Roman" panose="02020603050405020304" pitchFamily="18" charset="0"/>
              <a:cs typeface="Times New Roman" panose="02020603050405020304" pitchFamily="18" charset="0"/>
            </a:endParaRPr>
          </a:p>
          <a:p>
            <a:r>
              <a:rPr lang="vi-VN" sz="2400" b="1" dirty="0" smtClean="0">
                <a:solidFill>
                  <a:srgbClr val="C00000"/>
                </a:solidFill>
                <a:latin typeface="Times New Roman" panose="02020603050405020304" pitchFamily="18" charset="0"/>
                <a:cs typeface="Times New Roman" panose="02020603050405020304" pitchFamily="18" charset="0"/>
              </a:rPr>
              <a:t>Đánh </a:t>
            </a:r>
            <a:r>
              <a:rPr lang="vi-VN" sz="2400" b="1" dirty="0">
                <a:solidFill>
                  <a:srgbClr val="C00000"/>
                </a:solidFill>
                <a:latin typeface="Times New Roman" panose="02020603050405020304" pitchFamily="18" charset="0"/>
                <a:cs typeface="Times New Roman" panose="02020603050405020304" pitchFamily="18" charset="0"/>
              </a:rPr>
              <a:t>cho nó chích luân bất phản </a:t>
            </a:r>
            <a:endParaRPr lang="en-US" sz="2400" b="1" dirty="0" smtClean="0">
              <a:solidFill>
                <a:srgbClr val="C00000"/>
              </a:solidFill>
              <a:latin typeface="Times New Roman" panose="02020603050405020304" pitchFamily="18" charset="0"/>
              <a:cs typeface="Times New Roman" panose="02020603050405020304" pitchFamily="18" charset="0"/>
            </a:endParaRPr>
          </a:p>
          <a:p>
            <a:r>
              <a:rPr lang="vi-VN" sz="2400" b="1" dirty="0" smtClean="0">
                <a:solidFill>
                  <a:srgbClr val="C00000"/>
                </a:solidFill>
                <a:latin typeface="Times New Roman" panose="02020603050405020304" pitchFamily="18" charset="0"/>
                <a:cs typeface="Times New Roman" panose="02020603050405020304" pitchFamily="18" charset="0"/>
              </a:rPr>
              <a:t>Đánh </a:t>
            </a:r>
            <a:r>
              <a:rPr lang="vi-VN" sz="2400" b="1" dirty="0">
                <a:solidFill>
                  <a:srgbClr val="C00000"/>
                </a:solidFill>
                <a:latin typeface="Times New Roman" panose="02020603050405020304" pitchFamily="18" charset="0"/>
                <a:cs typeface="Times New Roman" panose="02020603050405020304" pitchFamily="18" charset="0"/>
              </a:rPr>
              <a:t>cho nó phiến giáp bất hoàn </a:t>
            </a:r>
            <a:endParaRPr lang="en-US" sz="2400" b="1" dirty="0" smtClean="0">
              <a:solidFill>
                <a:srgbClr val="C00000"/>
              </a:solidFill>
              <a:latin typeface="Times New Roman" panose="02020603050405020304" pitchFamily="18" charset="0"/>
              <a:cs typeface="Times New Roman" panose="02020603050405020304" pitchFamily="18" charset="0"/>
            </a:endParaRPr>
          </a:p>
          <a:p>
            <a:r>
              <a:rPr lang="vi-VN" sz="2400" b="1" dirty="0" smtClean="0">
                <a:solidFill>
                  <a:srgbClr val="C00000"/>
                </a:solidFill>
                <a:latin typeface="Times New Roman" panose="02020603050405020304" pitchFamily="18" charset="0"/>
                <a:cs typeface="Times New Roman" panose="02020603050405020304" pitchFamily="18" charset="0"/>
              </a:rPr>
              <a:t>Đánh </a:t>
            </a:r>
            <a:r>
              <a:rPr lang="vi-VN" sz="2400" b="1" dirty="0">
                <a:solidFill>
                  <a:srgbClr val="C00000"/>
                </a:solidFill>
                <a:latin typeface="Times New Roman" panose="02020603050405020304" pitchFamily="18" charset="0"/>
                <a:cs typeface="Times New Roman" panose="02020603050405020304" pitchFamily="18" charset="0"/>
              </a:rPr>
              <a:t>cho sử tri Nam quốc anh hùng chi hữu chủ”. </a:t>
            </a:r>
            <a:endParaRPr lang="en-US" sz="2400" b="1" dirty="0" smtClean="0">
              <a:solidFill>
                <a:srgbClr val="C00000"/>
              </a:solidFill>
              <a:latin typeface="Times New Roman" panose="02020603050405020304" pitchFamily="18" charset="0"/>
              <a:cs typeface="Times New Roman" panose="02020603050405020304" pitchFamily="18" charset="0"/>
            </a:endParaRPr>
          </a:p>
          <a:p>
            <a:r>
              <a:rPr lang="vi-VN" sz="2400" b="1" dirty="0" smtClean="0">
                <a:solidFill>
                  <a:srgbClr val="C00000"/>
                </a:solidFill>
                <a:latin typeface="Times New Roman" panose="02020603050405020304" pitchFamily="18" charset="0"/>
                <a:cs typeface="Times New Roman" panose="02020603050405020304" pitchFamily="18" charset="0"/>
              </a:rPr>
              <a:t>Đoạn </a:t>
            </a:r>
            <a:r>
              <a:rPr lang="vi-VN" sz="2400" b="1" dirty="0">
                <a:solidFill>
                  <a:srgbClr val="C00000"/>
                </a:solidFill>
                <a:latin typeface="Times New Roman" panose="02020603050405020304" pitchFamily="18" charset="0"/>
                <a:cs typeface="Times New Roman" panose="02020603050405020304" pitchFamily="18" charset="0"/>
              </a:rPr>
              <a:t>hiểu dụ trên của vua Quang Trung không mang ý nghĩa gì?</a:t>
            </a:r>
          </a:p>
        </p:txBody>
      </p:sp>
      <p:sp>
        <p:nvSpPr>
          <p:cNvPr id="5" name="Flowchart: Connector 4"/>
          <p:cNvSpPr/>
          <p:nvPr/>
        </p:nvSpPr>
        <p:spPr>
          <a:xfrm>
            <a:off x="609441" y="5334000"/>
            <a:ext cx="507868" cy="533400"/>
          </a:xfrm>
          <a:prstGeom prst="flowChartConnector">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986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141"/>
          <p:cNvGraphicFramePr>
            <a:graphicFrameLocks noGrp="1"/>
          </p:cNvGraphicFramePr>
          <p:nvPr>
            <p:extLst>
              <p:ext uri="{D42A27DB-BD31-4B8C-83A1-F6EECF244321}">
                <p14:modId xmlns:p14="http://schemas.microsoft.com/office/powerpoint/2010/main" val="2922056830"/>
              </p:ext>
            </p:extLst>
          </p:nvPr>
        </p:nvGraphicFramePr>
        <p:xfrm>
          <a:off x="406295" y="1874094"/>
          <a:ext cx="11579384" cy="2774107"/>
        </p:xfrm>
        <a:graphic>
          <a:graphicData uri="http://schemas.openxmlformats.org/drawingml/2006/table">
            <a:tbl>
              <a:tblPr/>
              <a:tblGrid>
                <a:gridCol w="672925"/>
                <a:gridCol w="3201683"/>
                <a:gridCol w="2829246"/>
                <a:gridCol w="1464352"/>
                <a:gridCol w="3411178"/>
              </a:tblGrid>
              <a:tr h="7009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2000" b="1" i="0" u="none" strike="noStrike" cap="none" normalizeH="0" baseline="0" dirty="0" smtClean="0">
                          <a:ln>
                            <a:noFill/>
                          </a:ln>
                          <a:solidFill>
                            <a:schemeClr val="tx1"/>
                          </a:solidFill>
                          <a:effectLst/>
                          <a:latin typeface="Arial" charset="0"/>
                        </a:rPr>
                        <a:t>TT</a:t>
                      </a:r>
                      <a:endParaRPr kumimoji="0" lang="en-US" sz="2000" b="1" i="0" u="none" strike="noStrike" cap="none" normalizeH="0" baseline="0" dirty="0" smtClean="0">
                        <a:ln>
                          <a:noFill/>
                        </a:ln>
                        <a:solidFill>
                          <a:schemeClr val="tx1"/>
                        </a:solidFill>
                        <a:effectLst/>
                        <a:latin typeface="Arial" charset="0"/>
                      </a:endParaRPr>
                    </a:p>
                  </a:txBody>
                  <a:tcPr marL="121888" marR="121888"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chemeClr val="tx1"/>
                          </a:solidFill>
                          <a:effectLst/>
                          <a:latin typeface="Arial" charset="0"/>
                        </a:rPr>
                        <a:t>Lãnh</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đạo</a:t>
                      </a:r>
                      <a:endParaRPr kumimoji="0" lang="en-US" sz="2000" b="1"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kháng</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chiến</a:t>
                      </a:r>
                      <a:endParaRPr kumimoji="0" lang="en-US" sz="2000" b="1" i="0" u="none" strike="noStrike" cap="none" normalizeH="0" baseline="0" dirty="0" smtClean="0">
                        <a:ln>
                          <a:noFill/>
                        </a:ln>
                        <a:solidFill>
                          <a:schemeClr val="tx1"/>
                        </a:solidFill>
                        <a:effectLst/>
                        <a:latin typeface="Arial" charset="0"/>
                      </a:endParaRPr>
                    </a:p>
                  </a:txBody>
                  <a:tcPr marL="121888" marR="121888"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Quân giặc</a:t>
                      </a:r>
                    </a:p>
                  </a:txBody>
                  <a:tcPr marL="121888" marR="121888"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Năm</a:t>
                      </a:r>
                    </a:p>
                  </a:txBody>
                  <a:tcPr marL="121888" marR="121888"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Trên sông</a:t>
                      </a:r>
                    </a:p>
                  </a:txBody>
                  <a:tcPr marL="121888" marR="121888"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9619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1</a:t>
                      </a:r>
                    </a:p>
                  </a:txBody>
                  <a:tcPr marL="121888" marR="121888"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a:txBody>
                  <a:tcPr marL="121888" marR="121888"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a:txBody>
                  <a:tcPr marL="121888" marR="121888"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a:txBody>
                  <a:tcPr marL="121888" marR="121888"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a:txBody>
                  <a:tcPr marL="121888" marR="121888"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285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2</a:t>
                      </a:r>
                    </a:p>
                  </a:txBody>
                  <a:tcPr marL="121888" marR="121888"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a:txBody>
                  <a:tcPr marL="121888" marR="121888"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chemeClr val="tx1"/>
                        </a:solidFill>
                        <a:effectLst/>
                        <a:latin typeface="Arial" charset="0"/>
                      </a:endParaRPr>
                    </a:p>
                  </a:txBody>
                  <a:tcPr marL="121888" marR="121888"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a:txBody>
                  <a:tcPr marL="121888" marR="121888"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a:txBody>
                  <a:tcPr marL="121888" marR="121888"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730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3</a:t>
                      </a:r>
                    </a:p>
                  </a:txBody>
                  <a:tcPr marL="121888" marR="121888"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a:txBody>
                  <a:tcPr marL="121888" marR="121888"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a:txBody>
                  <a:tcPr marL="121888" marR="121888"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chemeClr val="tx1"/>
                        </a:solidFill>
                        <a:effectLst/>
                        <a:latin typeface="Arial" charset="0"/>
                      </a:endParaRPr>
                    </a:p>
                  </a:txBody>
                  <a:tcPr marL="121888" marR="121888"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a:txBody>
                  <a:tcPr marL="121888" marR="121888"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1429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4</a:t>
                      </a:r>
                    </a:p>
                  </a:txBody>
                  <a:tcPr marL="121888" marR="121888"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chemeClr val="tx1"/>
                        </a:solidFill>
                        <a:effectLst/>
                        <a:latin typeface="Arial" charset="0"/>
                      </a:endParaRPr>
                    </a:p>
                  </a:txBody>
                  <a:tcPr marL="121888" marR="121888"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a:txBody>
                  <a:tcPr marL="121888" marR="121888"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a:txBody>
                  <a:tcPr marL="121888" marR="121888"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chemeClr val="tx1"/>
                        </a:solidFill>
                        <a:effectLst/>
                        <a:latin typeface="Arial" charset="0"/>
                      </a:endParaRPr>
                    </a:p>
                  </a:txBody>
                  <a:tcPr marL="121888" marR="121888"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5" name="Rectangle 80"/>
          <p:cNvSpPr>
            <a:spLocks noChangeArrowheads="1"/>
          </p:cNvSpPr>
          <p:nvPr/>
        </p:nvSpPr>
        <p:spPr bwMode="auto">
          <a:xfrm>
            <a:off x="1117310" y="2605088"/>
            <a:ext cx="3148780" cy="366712"/>
          </a:xfrm>
          <a:prstGeom prst="rect">
            <a:avLst/>
          </a:prstGeom>
          <a:noFill/>
          <a:ln>
            <a:noFill/>
          </a:ln>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b="1" dirty="0" err="1"/>
              <a:t>Ngô</a:t>
            </a:r>
            <a:r>
              <a:rPr lang="en-US" b="1" dirty="0"/>
              <a:t> </a:t>
            </a:r>
            <a:r>
              <a:rPr lang="en-US" b="1" dirty="0" err="1"/>
              <a:t>Quyền</a:t>
            </a:r>
            <a:endParaRPr lang="en-US" b="1" dirty="0"/>
          </a:p>
        </p:txBody>
      </p:sp>
      <p:sp>
        <p:nvSpPr>
          <p:cNvPr id="6" name="Rectangle 120"/>
          <p:cNvSpPr>
            <a:spLocks noChangeArrowheads="1"/>
          </p:cNvSpPr>
          <p:nvPr/>
        </p:nvSpPr>
        <p:spPr bwMode="auto">
          <a:xfrm>
            <a:off x="1117310" y="3062288"/>
            <a:ext cx="3148780" cy="366712"/>
          </a:xfrm>
          <a:prstGeom prst="rect">
            <a:avLst/>
          </a:prstGeom>
          <a:noFill/>
          <a:ln>
            <a:noFill/>
          </a:ln>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b="1" dirty="0" err="1"/>
              <a:t>Lê</a:t>
            </a:r>
            <a:r>
              <a:rPr lang="en-US" b="1" dirty="0"/>
              <a:t> </a:t>
            </a:r>
            <a:r>
              <a:rPr lang="en-US" b="1" dirty="0" err="1"/>
              <a:t>Hoàn</a:t>
            </a:r>
            <a:endParaRPr lang="en-US" b="1" dirty="0"/>
          </a:p>
        </p:txBody>
      </p:sp>
      <p:sp>
        <p:nvSpPr>
          <p:cNvPr id="7" name="Rectangle 121"/>
          <p:cNvSpPr>
            <a:spLocks noChangeArrowheads="1"/>
          </p:cNvSpPr>
          <p:nvPr/>
        </p:nvSpPr>
        <p:spPr bwMode="auto">
          <a:xfrm>
            <a:off x="1117310" y="3519488"/>
            <a:ext cx="3148780" cy="366712"/>
          </a:xfrm>
          <a:prstGeom prst="rect">
            <a:avLst/>
          </a:prstGeom>
          <a:noFill/>
          <a:ln>
            <a:noFill/>
          </a:ln>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b="1" dirty="0" err="1"/>
              <a:t>Lý</a:t>
            </a:r>
            <a:r>
              <a:rPr lang="en-US" b="1" dirty="0"/>
              <a:t> </a:t>
            </a:r>
            <a:r>
              <a:rPr lang="en-US" b="1" dirty="0" err="1"/>
              <a:t>Thường</a:t>
            </a:r>
            <a:r>
              <a:rPr lang="en-US" b="1" dirty="0"/>
              <a:t> </a:t>
            </a:r>
            <a:r>
              <a:rPr lang="en-US" b="1" dirty="0" err="1"/>
              <a:t>Kiệt</a:t>
            </a:r>
            <a:endParaRPr lang="en-US" b="1" dirty="0"/>
          </a:p>
        </p:txBody>
      </p:sp>
      <p:sp>
        <p:nvSpPr>
          <p:cNvPr id="8" name="Rectangle 122"/>
          <p:cNvSpPr>
            <a:spLocks noChangeArrowheads="1"/>
          </p:cNvSpPr>
          <p:nvPr/>
        </p:nvSpPr>
        <p:spPr bwMode="auto">
          <a:xfrm>
            <a:off x="1117310" y="4129088"/>
            <a:ext cx="3148780" cy="366712"/>
          </a:xfrm>
          <a:prstGeom prst="rect">
            <a:avLst/>
          </a:prstGeom>
          <a:noFill/>
          <a:ln>
            <a:noFill/>
          </a:ln>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b="1" dirty="0" err="1"/>
              <a:t>Trần</a:t>
            </a:r>
            <a:r>
              <a:rPr lang="en-US" b="1" dirty="0"/>
              <a:t> </a:t>
            </a:r>
            <a:r>
              <a:rPr lang="en-US" b="1" dirty="0" err="1"/>
              <a:t>Hưng</a:t>
            </a:r>
            <a:r>
              <a:rPr lang="en-US" b="1" dirty="0"/>
              <a:t> </a:t>
            </a:r>
            <a:r>
              <a:rPr lang="en-US" b="1" dirty="0" err="1"/>
              <a:t>Đạo</a:t>
            </a:r>
            <a:endParaRPr lang="en-US" b="1" dirty="0"/>
          </a:p>
        </p:txBody>
      </p:sp>
      <p:sp>
        <p:nvSpPr>
          <p:cNvPr id="9" name="Rectangle 123"/>
          <p:cNvSpPr>
            <a:spLocks noChangeArrowheads="1"/>
          </p:cNvSpPr>
          <p:nvPr/>
        </p:nvSpPr>
        <p:spPr bwMode="auto">
          <a:xfrm>
            <a:off x="4062943" y="2605088"/>
            <a:ext cx="3148780" cy="366712"/>
          </a:xfrm>
          <a:prstGeom prst="rect">
            <a:avLst/>
          </a:prstGeom>
          <a:noFill/>
          <a:ln>
            <a:noFill/>
          </a:ln>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b="1" dirty="0"/>
              <a:t>Nam </a:t>
            </a:r>
            <a:r>
              <a:rPr lang="en-US" b="1" dirty="0" err="1"/>
              <a:t>Hán</a:t>
            </a:r>
            <a:endParaRPr lang="en-US" b="1" dirty="0"/>
          </a:p>
        </p:txBody>
      </p:sp>
      <p:sp>
        <p:nvSpPr>
          <p:cNvPr id="10" name="Rectangle 124"/>
          <p:cNvSpPr>
            <a:spLocks noChangeArrowheads="1"/>
          </p:cNvSpPr>
          <p:nvPr/>
        </p:nvSpPr>
        <p:spPr bwMode="auto">
          <a:xfrm>
            <a:off x="4062943" y="3062288"/>
            <a:ext cx="3148780" cy="366712"/>
          </a:xfrm>
          <a:prstGeom prst="rect">
            <a:avLst/>
          </a:prstGeom>
          <a:noFill/>
          <a:ln>
            <a:noFill/>
          </a:ln>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b="1" dirty="0" err="1"/>
              <a:t>Tống</a:t>
            </a:r>
            <a:endParaRPr lang="en-US" b="1" dirty="0"/>
          </a:p>
        </p:txBody>
      </p:sp>
      <p:sp>
        <p:nvSpPr>
          <p:cNvPr id="11" name="Rectangle 125"/>
          <p:cNvSpPr>
            <a:spLocks noChangeArrowheads="1"/>
          </p:cNvSpPr>
          <p:nvPr/>
        </p:nvSpPr>
        <p:spPr bwMode="auto">
          <a:xfrm>
            <a:off x="4062942" y="3505200"/>
            <a:ext cx="3148780" cy="366712"/>
          </a:xfrm>
          <a:prstGeom prst="rect">
            <a:avLst/>
          </a:prstGeom>
          <a:noFill/>
          <a:ln>
            <a:noFill/>
          </a:ln>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b="1" dirty="0" err="1"/>
              <a:t>Tống</a:t>
            </a:r>
            <a:endParaRPr lang="en-US" b="1" dirty="0"/>
          </a:p>
        </p:txBody>
      </p:sp>
      <p:sp>
        <p:nvSpPr>
          <p:cNvPr id="12" name="Rectangle 126"/>
          <p:cNvSpPr>
            <a:spLocks noChangeArrowheads="1"/>
          </p:cNvSpPr>
          <p:nvPr/>
        </p:nvSpPr>
        <p:spPr bwMode="auto">
          <a:xfrm>
            <a:off x="4266090" y="4126468"/>
            <a:ext cx="3148780" cy="369332"/>
          </a:xfrm>
          <a:prstGeom prst="rect">
            <a:avLst/>
          </a:prstGeom>
          <a:noFill/>
          <a:ln>
            <a:noFill/>
          </a:ln>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b="1" dirty="0" err="1" smtClean="0"/>
              <a:t>Nguyên</a:t>
            </a:r>
            <a:endParaRPr lang="en-US" b="1" dirty="0"/>
          </a:p>
        </p:txBody>
      </p:sp>
      <p:sp>
        <p:nvSpPr>
          <p:cNvPr id="13" name="Rectangle 127"/>
          <p:cNvSpPr>
            <a:spLocks noChangeArrowheads="1"/>
          </p:cNvSpPr>
          <p:nvPr/>
        </p:nvSpPr>
        <p:spPr bwMode="auto">
          <a:xfrm>
            <a:off x="6907002" y="2605088"/>
            <a:ext cx="1726750" cy="366712"/>
          </a:xfrm>
          <a:prstGeom prst="rect">
            <a:avLst/>
          </a:prstGeom>
          <a:noFill/>
          <a:ln>
            <a:noFill/>
          </a:ln>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b="1" dirty="0"/>
              <a:t>938</a:t>
            </a:r>
          </a:p>
        </p:txBody>
      </p:sp>
      <p:sp>
        <p:nvSpPr>
          <p:cNvPr id="14" name="Rectangle 128"/>
          <p:cNvSpPr>
            <a:spLocks noChangeArrowheads="1"/>
          </p:cNvSpPr>
          <p:nvPr/>
        </p:nvSpPr>
        <p:spPr bwMode="auto">
          <a:xfrm>
            <a:off x="6907002" y="3062288"/>
            <a:ext cx="1726750" cy="366712"/>
          </a:xfrm>
          <a:prstGeom prst="rect">
            <a:avLst/>
          </a:prstGeom>
          <a:noFill/>
          <a:ln>
            <a:noFill/>
          </a:ln>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b="1" dirty="0"/>
              <a:t>981</a:t>
            </a:r>
          </a:p>
        </p:txBody>
      </p:sp>
      <p:sp>
        <p:nvSpPr>
          <p:cNvPr id="15" name="Rectangle 129"/>
          <p:cNvSpPr>
            <a:spLocks noChangeArrowheads="1"/>
          </p:cNvSpPr>
          <p:nvPr/>
        </p:nvSpPr>
        <p:spPr bwMode="auto">
          <a:xfrm>
            <a:off x="6907001" y="3519488"/>
            <a:ext cx="1726750" cy="366712"/>
          </a:xfrm>
          <a:prstGeom prst="rect">
            <a:avLst/>
          </a:prstGeom>
          <a:noFill/>
          <a:ln>
            <a:noFill/>
          </a:ln>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b="1" dirty="0"/>
              <a:t>1077</a:t>
            </a:r>
          </a:p>
        </p:txBody>
      </p:sp>
      <p:sp>
        <p:nvSpPr>
          <p:cNvPr id="16" name="Rectangle 130"/>
          <p:cNvSpPr>
            <a:spLocks noChangeArrowheads="1"/>
          </p:cNvSpPr>
          <p:nvPr/>
        </p:nvSpPr>
        <p:spPr bwMode="auto">
          <a:xfrm>
            <a:off x="6907002" y="4129088"/>
            <a:ext cx="1726750" cy="366712"/>
          </a:xfrm>
          <a:prstGeom prst="rect">
            <a:avLst/>
          </a:prstGeom>
          <a:noFill/>
          <a:ln>
            <a:noFill/>
          </a:ln>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b="1" dirty="0"/>
              <a:t>1288</a:t>
            </a:r>
          </a:p>
        </p:txBody>
      </p:sp>
      <p:sp>
        <p:nvSpPr>
          <p:cNvPr id="17" name="Rectangle 131"/>
          <p:cNvSpPr>
            <a:spLocks noChangeArrowheads="1"/>
          </p:cNvSpPr>
          <p:nvPr/>
        </p:nvSpPr>
        <p:spPr bwMode="auto">
          <a:xfrm>
            <a:off x="8532177" y="2605088"/>
            <a:ext cx="2945633" cy="366712"/>
          </a:xfrm>
          <a:prstGeom prst="rect">
            <a:avLst/>
          </a:prstGeom>
          <a:noFill/>
          <a:ln>
            <a:noFill/>
          </a:ln>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b="1" dirty="0"/>
              <a:t>  </a:t>
            </a:r>
            <a:r>
              <a:rPr lang="en-US" b="1" dirty="0" err="1"/>
              <a:t>Bạch</a:t>
            </a:r>
            <a:r>
              <a:rPr lang="en-US" b="1" dirty="0"/>
              <a:t> </a:t>
            </a:r>
            <a:r>
              <a:rPr lang="en-US" b="1" dirty="0" err="1"/>
              <a:t>Đằng</a:t>
            </a:r>
            <a:endParaRPr lang="en-US" b="1" dirty="0"/>
          </a:p>
        </p:txBody>
      </p:sp>
      <p:sp>
        <p:nvSpPr>
          <p:cNvPr id="18" name="Rectangle 132"/>
          <p:cNvSpPr>
            <a:spLocks noChangeArrowheads="1"/>
          </p:cNvSpPr>
          <p:nvPr/>
        </p:nvSpPr>
        <p:spPr bwMode="auto">
          <a:xfrm>
            <a:off x="8633752" y="3062288"/>
            <a:ext cx="2945633" cy="366712"/>
          </a:xfrm>
          <a:prstGeom prst="rect">
            <a:avLst/>
          </a:prstGeom>
          <a:noFill/>
          <a:ln>
            <a:noFill/>
          </a:ln>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b="1" dirty="0" err="1"/>
              <a:t>Bạch</a:t>
            </a:r>
            <a:r>
              <a:rPr lang="en-US" b="1" dirty="0"/>
              <a:t> </a:t>
            </a:r>
            <a:r>
              <a:rPr lang="en-US" b="1" dirty="0" err="1"/>
              <a:t>Đằng</a:t>
            </a:r>
            <a:endParaRPr lang="en-US" b="1" dirty="0"/>
          </a:p>
        </p:txBody>
      </p:sp>
      <p:sp>
        <p:nvSpPr>
          <p:cNvPr id="19" name="Rectangle 133"/>
          <p:cNvSpPr>
            <a:spLocks noChangeArrowheads="1"/>
          </p:cNvSpPr>
          <p:nvPr/>
        </p:nvSpPr>
        <p:spPr bwMode="auto">
          <a:xfrm>
            <a:off x="8735326" y="3519488"/>
            <a:ext cx="2945633" cy="366712"/>
          </a:xfrm>
          <a:prstGeom prst="rect">
            <a:avLst/>
          </a:prstGeom>
          <a:noFill/>
          <a:ln>
            <a:noFill/>
          </a:ln>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b="1" dirty="0" err="1"/>
              <a:t>Như</a:t>
            </a:r>
            <a:r>
              <a:rPr lang="en-US" b="1" dirty="0"/>
              <a:t> </a:t>
            </a:r>
            <a:r>
              <a:rPr lang="en-US" b="1" dirty="0" err="1"/>
              <a:t>Nguyệt</a:t>
            </a:r>
            <a:endParaRPr lang="en-US" b="1" dirty="0"/>
          </a:p>
        </p:txBody>
      </p:sp>
      <p:sp>
        <p:nvSpPr>
          <p:cNvPr id="20" name="Rectangle 134"/>
          <p:cNvSpPr>
            <a:spLocks noChangeArrowheads="1"/>
          </p:cNvSpPr>
          <p:nvPr/>
        </p:nvSpPr>
        <p:spPr bwMode="auto">
          <a:xfrm>
            <a:off x="8735326" y="4129088"/>
            <a:ext cx="2945633" cy="366712"/>
          </a:xfrm>
          <a:prstGeom prst="rect">
            <a:avLst/>
          </a:prstGeom>
          <a:noFill/>
          <a:ln>
            <a:noFill/>
          </a:ln>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b="1" dirty="0" err="1"/>
              <a:t>Bạch</a:t>
            </a:r>
            <a:r>
              <a:rPr lang="en-US" b="1" dirty="0"/>
              <a:t> </a:t>
            </a:r>
            <a:r>
              <a:rPr lang="en-US" b="1" dirty="0" err="1"/>
              <a:t>Đằng</a:t>
            </a:r>
            <a:endParaRPr lang="en-US" b="1" dirty="0"/>
          </a:p>
        </p:txBody>
      </p:sp>
      <p:sp>
        <p:nvSpPr>
          <p:cNvPr id="21" name="Rectangle 4"/>
          <p:cNvSpPr>
            <a:spLocks noChangeArrowheads="1"/>
          </p:cNvSpPr>
          <p:nvPr/>
        </p:nvSpPr>
        <p:spPr bwMode="auto">
          <a:xfrm>
            <a:off x="406295" y="609601"/>
            <a:ext cx="11565322" cy="1087631"/>
          </a:xfrm>
          <a:prstGeom prst="rect">
            <a:avLst/>
          </a:prstGeom>
          <a:solidFill>
            <a:schemeClr val="bg1"/>
          </a:solidFill>
          <a:ln w="28575">
            <a:solidFill>
              <a:srgbClr val="000099"/>
            </a:solidFill>
          </a:ln>
          <a:extLst/>
        </p:spPr>
        <p:txBody>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pPr>
            <a:r>
              <a:rPr lang="en-US" sz="3200" b="1" dirty="0" err="1" smtClean="0">
                <a:solidFill>
                  <a:srgbClr val="FF0000"/>
                </a:solidFill>
                <a:latin typeface="Times New Roman" panose="02020603050405020304" pitchFamily="18" charset="0"/>
              </a:rPr>
              <a:t>Một</a:t>
            </a:r>
            <a:r>
              <a:rPr lang="en-US" sz="3200" b="1" dirty="0" smtClean="0">
                <a:solidFill>
                  <a:srgbClr val="FF0000"/>
                </a:solidFill>
                <a:latin typeface="Times New Roman" panose="02020603050405020304" pitchFamily="18" charset="0"/>
              </a:rPr>
              <a:t> </a:t>
            </a:r>
            <a:r>
              <a:rPr lang="en-US" sz="3200" b="1" dirty="0" err="1" smtClean="0">
                <a:solidFill>
                  <a:srgbClr val="FF0000"/>
                </a:solidFill>
                <a:latin typeface="Times New Roman" panose="02020603050405020304" pitchFamily="18" charset="0"/>
              </a:rPr>
              <a:t>số</a:t>
            </a:r>
            <a:r>
              <a:rPr lang="en-US" sz="3200" b="1" dirty="0" smtClean="0">
                <a:solidFill>
                  <a:srgbClr val="FF0000"/>
                </a:solidFill>
                <a:latin typeface="Times New Roman" panose="02020603050405020304" pitchFamily="18" charset="0"/>
              </a:rPr>
              <a:t> </a:t>
            </a:r>
            <a:r>
              <a:rPr lang="en-US" sz="3200" b="1" dirty="0" err="1" smtClean="0">
                <a:solidFill>
                  <a:srgbClr val="FF0000"/>
                </a:solidFill>
                <a:latin typeface="Times New Roman" panose="02020603050405020304" pitchFamily="18" charset="0"/>
              </a:rPr>
              <a:t>trận</a:t>
            </a:r>
            <a:r>
              <a:rPr lang="en-US" sz="3200" b="1" dirty="0" smtClean="0">
                <a:solidFill>
                  <a:srgbClr val="FF0000"/>
                </a:solidFill>
                <a:latin typeface="Times New Roman" panose="02020603050405020304" pitchFamily="18" charset="0"/>
              </a:rPr>
              <a:t> </a:t>
            </a:r>
            <a:r>
              <a:rPr lang="en-US" sz="3200" b="1" dirty="0" err="1" smtClean="0">
                <a:solidFill>
                  <a:srgbClr val="FF0000"/>
                </a:solidFill>
                <a:latin typeface="Times New Roman" panose="02020603050405020304" pitchFamily="18" charset="0"/>
              </a:rPr>
              <a:t>thủy</a:t>
            </a:r>
            <a:r>
              <a:rPr lang="en-US" sz="3200" b="1" dirty="0" smtClean="0">
                <a:solidFill>
                  <a:srgbClr val="FF0000"/>
                </a:solidFill>
                <a:latin typeface="Times New Roman" panose="02020603050405020304" pitchFamily="18" charset="0"/>
              </a:rPr>
              <a:t> </a:t>
            </a:r>
            <a:r>
              <a:rPr lang="en-US" sz="3200" b="1" dirty="0" err="1" smtClean="0">
                <a:solidFill>
                  <a:srgbClr val="FF0000"/>
                </a:solidFill>
                <a:latin typeface="Times New Roman" panose="02020603050405020304" pitchFamily="18" charset="0"/>
              </a:rPr>
              <a:t>chiến</a:t>
            </a:r>
            <a:r>
              <a:rPr lang="en-US" sz="3200" b="1" dirty="0" smtClean="0">
                <a:solidFill>
                  <a:srgbClr val="FF0000"/>
                </a:solidFill>
                <a:latin typeface="Times New Roman" panose="02020603050405020304" pitchFamily="18" charset="0"/>
              </a:rPr>
              <a:t> </a:t>
            </a:r>
            <a:r>
              <a:rPr lang="en-US" sz="3200" b="1" dirty="0" err="1" smtClean="0">
                <a:solidFill>
                  <a:srgbClr val="FF0000"/>
                </a:solidFill>
                <a:latin typeface="Times New Roman" panose="02020603050405020304" pitchFamily="18" charset="0"/>
              </a:rPr>
              <a:t>lớn</a:t>
            </a:r>
            <a:r>
              <a:rPr lang="en-US" sz="3200" b="1" dirty="0" smtClean="0">
                <a:solidFill>
                  <a:srgbClr val="FF0000"/>
                </a:solidFill>
                <a:latin typeface="Times New Roman" panose="02020603050405020304" pitchFamily="18" charset="0"/>
              </a:rPr>
              <a:t> </a:t>
            </a:r>
            <a:r>
              <a:rPr lang="vi-VN" sz="3200" b="1" dirty="0" smtClean="0">
                <a:solidFill>
                  <a:srgbClr val="FF0000"/>
                </a:solidFill>
                <a:latin typeface="Times New Roman" panose="02020603050405020304" pitchFamily="18" charset="0"/>
              </a:rPr>
              <a:t>của </a:t>
            </a:r>
            <a:r>
              <a:rPr lang="vi-VN" sz="3200" b="1" dirty="0">
                <a:solidFill>
                  <a:srgbClr val="FF0000"/>
                </a:solidFill>
                <a:latin typeface="Times New Roman" panose="02020603050405020304" pitchFamily="18" charset="0"/>
              </a:rPr>
              <a:t>quân </a:t>
            </a:r>
            <a:r>
              <a:rPr lang="en-US" sz="3200" b="1" dirty="0" err="1">
                <a:solidFill>
                  <a:srgbClr val="FF0000"/>
                </a:solidFill>
                <a:latin typeface="Times New Roman" panose="02020603050405020304" pitchFamily="18" charset="0"/>
              </a:rPr>
              <a:t>dân</a:t>
            </a:r>
            <a:r>
              <a:rPr lang="en-US" sz="3200" b="1" dirty="0">
                <a:solidFill>
                  <a:srgbClr val="FF0000"/>
                </a:solidFill>
                <a:latin typeface="Times New Roman" panose="02020603050405020304" pitchFamily="18" charset="0"/>
              </a:rPr>
              <a:t> </a:t>
            </a:r>
            <a:r>
              <a:rPr lang="vi-VN" sz="3200" b="1" dirty="0">
                <a:solidFill>
                  <a:srgbClr val="FF0000"/>
                </a:solidFill>
                <a:latin typeface="Times New Roman" panose="02020603050405020304" pitchFamily="18" charset="0"/>
              </a:rPr>
              <a:t>ta</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trong</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lịch</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sử</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chống</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ngoại</a:t>
            </a:r>
            <a:r>
              <a:rPr lang="en-US" sz="3200" b="1" dirty="0">
                <a:solidFill>
                  <a:srgbClr val="FF0000"/>
                </a:solidFill>
                <a:latin typeface="Times New Roman" panose="02020603050405020304" pitchFamily="18" charset="0"/>
              </a:rPr>
              <a:t> </a:t>
            </a:r>
            <a:r>
              <a:rPr lang="en-US" sz="3200" b="1" dirty="0" err="1" smtClean="0">
                <a:solidFill>
                  <a:srgbClr val="FF0000"/>
                </a:solidFill>
                <a:latin typeface="Times New Roman" panose="02020603050405020304" pitchFamily="18" charset="0"/>
              </a:rPr>
              <a:t>xâm</a:t>
            </a:r>
            <a:endParaRPr lang="vi-VN" sz="3200"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212329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barn(inVertical)">
                                      <p:cBhvr>
                                        <p:cTn id="49" dur="500"/>
                                        <p:tgtEl>
                                          <p:spTgt spid="20"/>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arn(inVertical)">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2"/>
          <a:srcRect l="7929" t="14522" r="8438" b="14913"/>
          <a:stretch>
            <a:fillRect/>
          </a:stretch>
        </p:blipFill>
        <p:spPr>
          <a:xfrm>
            <a:off x="0" y="0"/>
            <a:ext cx="12188825" cy="6858000"/>
          </a:xfrm>
          <a:prstGeom prst="rect">
            <a:avLst/>
          </a:prstGeom>
        </p:spPr>
      </p:pic>
      <p:pic>
        <p:nvPicPr>
          <p:cNvPr id="3" name="Picture 14"/>
          <p:cNvPicPr>
            <a:picLocks noChangeAspect="1"/>
          </p:cNvPicPr>
          <p:nvPr/>
        </p:nvPicPr>
        <p:blipFill>
          <a:blip r:embed="rId3"/>
          <a:srcRect/>
          <a:stretch>
            <a:fillRect/>
          </a:stretch>
        </p:blipFill>
        <p:spPr>
          <a:xfrm>
            <a:off x="608016" y="3124200"/>
            <a:ext cx="2031131" cy="3392286"/>
          </a:xfrm>
          <a:prstGeom prst="rect">
            <a:avLst/>
          </a:prstGeom>
        </p:spPr>
      </p:pic>
      <p:sp>
        <p:nvSpPr>
          <p:cNvPr id="2" name="Rounded Rectangular Callout 1"/>
          <p:cNvSpPr/>
          <p:nvPr/>
        </p:nvSpPr>
        <p:spPr>
          <a:xfrm>
            <a:off x="3198815" y="762000"/>
            <a:ext cx="6477000" cy="2209800"/>
          </a:xfrm>
          <a:prstGeom prst="wedgeRoundRectCallout">
            <a:avLst>
              <a:gd name="adj1" fmla="val -40344"/>
              <a:gd name="adj2" fmla="val 78308"/>
              <a:gd name="adj3" fmla="val 16667"/>
            </a:avLst>
          </a:prstGeom>
          <a:solidFill>
            <a:srgbClr val="FFCCCC"/>
          </a:solidFill>
          <a:ln w="5715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C00000"/>
                </a:solidFill>
                <a:latin typeface="Times New Roman" pitchFamily="18" charset="0"/>
                <a:cs typeface="Times New Roman" pitchFamily="18" charset="0"/>
              </a:rPr>
              <a:t>Sự</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mục</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nát</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của</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chính</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quyền</a:t>
            </a:r>
            <a:r>
              <a:rPr lang="en-US" sz="2800" b="1" dirty="0" smtClean="0">
                <a:solidFill>
                  <a:srgbClr val="C00000"/>
                </a:solidFill>
                <a:latin typeface="Times New Roman" pitchFamily="18" charset="0"/>
                <a:cs typeface="Times New Roman" pitchFamily="18" charset="0"/>
              </a:rPr>
              <a:t> PK </a:t>
            </a:r>
            <a:r>
              <a:rPr lang="en-US" sz="2800" b="1" dirty="0" err="1" smtClean="0">
                <a:solidFill>
                  <a:srgbClr val="C00000"/>
                </a:solidFill>
                <a:latin typeface="Times New Roman" pitchFamily="18" charset="0"/>
                <a:cs typeface="Times New Roman" pitchFamily="18" charset="0"/>
              </a:rPr>
              <a:t>đã</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dẫn</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đến</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những</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hậu</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quả</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gì</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cho</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nông</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dân</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và</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các</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tầng</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lớp</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khác</a:t>
            </a:r>
            <a:r>
              <a:rPr lang="en-US" sz="2800" b="1" dirty="0" smtClean="0">
                <a:solidFill>
                  <a:srgbClr val="C00000"/>
                </a:solidFill>
                <a:latin typeface="Times New Roman" pitchFamily="18" charset="0"/>
                <a:cs typeface="Times New Roman" pitchFamily="18" charset="0"/>
              </a:rPr>
              <a:t>?</a:t>
            </a:r>
            <a:endParaRPr lang="en-US" sz="28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447476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2"/>
          <a:srcRect l="7929" t="14522" r="8438" b="14913"/>
          <a:stretch>
            <a:fillRect/>
          </a:stretch>
        </p:blipFill>
        <p:spPr>
          <a:xfrm>
            <a:off x="0" y="0"/>
            <a:ext cx="12188825" cy="6858000"/>
          </a:xfrm>
          <a:prstGeom prst="rect">
            <a:avLst/>
          </a:prstGeom>
        </p:spPr>
      </p:pic>
      <p:sp>
        <p:nvSpPr>
          <p:cNvPr id="9" name="TextBox 8"/>
          <p:cNvSpPr txBox="1"/>
          <p:nvPr/>
        </p:nvSpPr>
        <p:spPr>
          <a:xfrm>
            <a:off x="633622" y="1627123"/>
            <a:ext cx="5867400" cy="523220"/>
          </a:xfrm>
          <a:prstGeom prst="rect">
            <a:avLst/>
          </a:prstGeom>
          <a:noFill/>
        </p:spPr>
        <p:txBody>
          <a:bodyPr wrap="square" rtlCol="0">
            <a:spAutoFit/>
          </a:bodyPr>
          <a:lstStyle/>
          <a:p>
            <a:r>
              <a:rPr lang="en-US" sz="2800" dirty="0" smtClean="0">
                <a:latin typeface="+mj-lt"/>
                <a:cs typeface="Times New Roman" panose="02020603050405020304" pitchFamily="18" charset="0"/>
              </a:rPr>
              <a:t>a. </a:t>
            </a:r>
            <a:r>
              <a:rPr lang="en-US" sz="2800" dirty="0" err="1" smtClean="0">
                <a:latin typeface="+mj-lt"/>
                <a:cs typeface="Times New Roman" panose="02020603050405020304" pitchFamily="18" charset="0"/>
              </a:rPr>
              <a:t>Nguyên</a:t>
            </a:r>
            <a:r>
              <a:rPr lang="en-US" sz="2800" dirty="0" smtClean="0">
                <a:latin typeface="+mj-lt"/>
                <a:cs typeface="Times New Roman" panose="02020603050405020304" pitchFamily="18" charset="0"/>
              </a:rPr>
              <a:t> </a:t>
            </a:r>
            <a:r>
              <a:rPr lang="en-US" sz="2800" dirty="0" err="1" smtClean="0">
                <a:latin typeface="+mj-lt"/>
                <a:cs typeface="Times New Roman" panose="02020603050405020304" pitchFamily="18" charset="0"/>
              </a:rPr>
              <a:t>nhân</a:t>
            </a:r>
            <a:r>
              <a:rPr lang="en-US" sz="2800" dirty="0" smtClean="0">
                <a:latin typeface="+mj-lt"/>
                <a:cs typeface="Times New Roman" panose="02020603050405020304" pitchFamily="18" charset="0"/>
              </a:rPr>
              <a:t>: </a:t>
            </a:r>
            <a:endParaRPr lang="en-US" sz="2800" dirty="0">
              <a:latin typeface="+mj-lt"/>
              <a:cs typeface="Times New Roman" panose="02020603050405020304" pitchFamily="18" charset="0"/>
            </a:endParaRPr>
          </a:p>
        </p:txBody>
      </p:sp>
      <p:sp>
        <p:nvSpPr>
          <p:cNvPr id="10" name="Content Placeholder 2"/>
          <p:cNvSpPr txBox="1">
            <a:spLocks/>
          </p:cNvSpPr>
          <p:nvPr/>
        </p:nvSpPr>
        <p:spPr>
          <a:xfrm>
            <a:off x="665424" y="2190583"/>
            <a:ext cx="11296387" cy="2590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None/>
            </a:pPr>
            <a:r>
              <a:rPr lang="en-US" sz="2800" dirty="0" err="1" smtClean="0">
                <a:latin typeface="+mj-lt"/>
                <a:cs typeface="Times New Roman" pitchFamily="18" charset="0"/>
              </a:rPr>
              <a:t>Sự</a:t>
            </a:r>
            <a:r>
              <a:rPr lang="en-US" sz="2800" dirty="0" smtClean="0">
                <a:latin typeface="+mj-lt"/>
                <a:cs typeface="Times New Roman" pitchFamily="18" charset="0"/>
              </a:rPr>
              <a:t> </a:t>
            </a:r>
            <a:r>
              <a:rPr lang="en-US" sz="2800" dirty="0" err="1" smtClean="0">
                <a:latin typeface="+mj-lt"/>
                <a:cs typeface="Times New Roman" pitchFamily="18" charset="0"/>
              </a:rPr>
              <a:t>mục</a:t>
            </a:r>
            <a:r>
              <a:rPr lang="en-US" sz="2800" dirty="0" smtClean="0">
                <a:latin typeface="+mj-lt"/>
                <a:cs typeface="Times New Roman" pitchFamily="18" charset="0"/>
              </a:rPr>
              <a:t> </a:t>
            </a:r>
            <a:r>
              <a:rPr lang="en-US" sz="2800" dirty="0" err="1" smtClean="0">
                <a:latin typeface="+mj-lt"/>
                <a:cs typeface="Times New Roman" pitchFamily="18" charset="0"/>
              </a:rPr>
              <a:t>nát</a:t>
            </a:r>
            <a:r>
              <a:rPr lang="en-US" sz="2800" dirty="0" smtClean="0">
                <a:latin typeface="+mj-lt"/>
                <a:cs typeface="Times New Roman" pitchFamily="18" charset="0"/>
              </a:rPr>
              <a:t> </a:t>
            </a:r>
            <a:r>
              <a:rPr lang="en-US" sz="2800" dirty="0" err="1" smtClean="0">
                <a:latin typeface="+mj-lt"/>
                <a:cs typeface="Times New Roman" pitchFamily="18" charset="0"/>
              </a:rPr>
              <a:t>của</a:t>
            </a:r>
            <a:r>
              <a:rPr lang="en-US" sz="2800" dirty="0" smtClean="0">
                <a:latin typeface="+mj-lt"/>
                <a:cs typeface="Times New Roman" pitchFamily="18" charset="0"/>
              </a:rPr>
              <a:t> </a:t>
            </a:r>
            <a:r>
              <a:rPr lang="en-US" sz="2800" dirty="0" err="1" smtClean="0">
                <a:latin typeface="+mj-lt"/>
                <a:cs typeface="Times New Roman" pitchFamily="18" charset="0"/>
              </a:rPr>
              <a:t>chính</a:t>
            </a:r>
            <a:r>
              <a:rPr lang="en-US" sz="2800" dirty="0" smtClean="0">
                <a:latin typeface="+mj-lt"/>
                <a:cs typeface="Times New Roman" pitchFamily="18" charset="0"/>
              </a:rPr>
              <a:t> </a:t>
            </a:r>
            <a:r>
              <a:rPr lang="en-US" sz="2800" dirty="0" err="1" smtClean="0">
                <a:latin typeface="+mj-lt"/>
                <a:cs typeface="Times New Roman" pitchFamily="18" charset="0"/>
              </a:rPr>
              <a:t>quyền</a:t>
            </a:r>
            <a:r>
              <a:rPr lang="en-US" sz="2800" dirty="0" smtClean="0">
                <a:latin typeface="+mj-lt"/>
                <a:cs typeface="Times New Roman" pitchFamily="18" charset="0"/>
              </a:rPr>
              <a:t> </a:t>
            </a:r>
            <a:r>
              <a:rPr lang="en-US" sz="2800" dirty="0" err="1" smtClean="0">
                <a:latin typeface="+mj-lt"/>
                <a:cs typeface="Times New Roman" pitchFamily="18" charset="0"/>
              </a:rPr>
              <a:t>họ</a:t>
            </a:r>
            <a:r>
              <a:rPr lang="en-US" sz="2800" dirty="0" smtClean="0">
                <a:latin typeface="+mj-lt"/>
                <a:cs typeface="Times New Roman" pitchFamily="18" charset="0"/>
              </a:rPr>
              <a:t> </a:t>
            </a:r>
            <a:r>
              <a:rPr lang="en-US" sz="2800" dirty="0" err="1" smtClean="0">
                <a:latin typeface="+mj-lt"/>
                <a:cs typeface="Times New Roman" pitchFamily="18" charset="0"/>
              </a:rPr>
              <a:t>Nguyễn</a:t>
            </a:r>
            <a:r>
              <a:rPr lang="en-US" sz="2800" dirty="0" smtClean="0">
                <a:latin typeface="+mj-lt"/>
                <a:cs typeface="Times New Roman" pitchFamily="18" charset="0"/>
              </a:rPr>
              <a:t> </a:t>
            </a:r>
            <a:r>
              <a:rPr lang="en-US" sz="2800" dirty="0" err="1" smtClean="0">
                <a:latin typeface="+mj-lt"/>
                <a:cs typeface="Times New Roman" pitchFamily="18" charset="0"/>
              </a:rPr>
              <a:t>dẫn</a:t>
            </a:r>
            <a:r>
              <a:rPr lang="en-US" sz="2800" dirty="0" smtClean="0">
                <a:latin typeface="+mj-lt"/>
                <a:cs typeface="Times New Roman" pitchFamily="18" charset="0"/>
              </a:rPr>
              <a:t> </a:t>
            </a:r>
            <a:r>
              <a:rPr lang="en-US" sz="2800" dirty="0" err="1" smtClean="0">
                <a:latin typeface="+mj-lt"/>
                <a:cs typeface="Times New Roman" pitchFamily="18" charset="0"/>
              </a:rPr>
              <a:t>tới</a:t>
            </a:r>
            <a:r>
              <a:rPr lang="en-US" sz="2800" dirty="0" smtClean="0">
                <a:latin typeface="+mj-lt"/>
                <a:cs typeface="Times New Roman" pitchFamily="18" charset="0"/>
              </a:rPr>
              <a:t>: </a:t>
            </a:r>
          </a:p>
          <a:p>
            <a:pPr>
              <a:buFont typeface="Arial" panose="020B0604020202020204" pitchFamily="34" charset="0"/>
              <a:buNone/>
            </a:pPr>
            <a:r>
              <a:rPr lang="en-US" sz="2800" dirty="0" smtClean="0">
                <a:latin typeface="+mj-lt"/>
                <a:cs typeface="Times New Roman" pitchFamily="18" charset="0"/>
              </a:rPr>
              <a:t>+ </a:t>
            </a:r>
            <a:r>
              <a:rPr lang="en-US" sz="2800" dirty="0" err="1" smtClean="0">
                <a:latin typeface="+mj-lt"/>
                <a:cs typeface="Times New Roman" pitchFamily="18" charset="0"/>
              </a:rPr>
              <a:t>Đời</a:t>
            </a:r>
            <a:r>
              <a:rPr lang="en-US" sz="2800" dirty="0" smtClean="0">
                <a:latin typeface="+mj-lt"/>
                <a:cs typeface="Times New Roman" pitchFamily="18" charset="0"/>
              </a:rPr>
              <a:t> </a:t>
            </a:r>
            <a:r>
              <a:rPr lang="en-US" sz="2800" dirty="0" err="1" smtClean="0">
                <a:latin typeface="+mj-lt"/>
                <a:cs typeface="Times New Roman" pitchFamily="18" charset="0"/>
              </a:rPr>
              <a:t>sống</a:t>
            </a:r>
            <a:r>
              <a:rPr lang="en-US" sz="2800" dirty="0" smtClean="0">
                <a:latin typeface="+mj-lt"/>
                <a:cs typeface="Times New Roman" pitchFamily="18" charset="0"/>
              </a:rPr>
              <a:t> </a:t>
            </a:r>
            <a:r>
              <a:rPr lang="en-US" sz="2800" dirty="0" err="1" smtClean="0">
                <a:latin typeface="+mj-lt"/>
                <a:cs typeface="Times New Roman" pitchFamily="18" charset="0"/>
              </a:rPr>
              <a:t>nhân</a:t>
            </a:r>
            <a:r>
              <a:rPr lang="en-US" sz="2800" dirty="0" smtClean="0">
                <a:latin typeface="+mj-lt"/>
                <a:cs typeface="Times New Roman" pitchFamily="18" charset="0"/>
              </a:rPr>
              <a:t> </a:t>
            </a:r>
            <a:r>
              <a:rPr lang="en-US" sz="2800" dirty="0" err="1" smtClean="0">
                <a:latin typeface="+mj-lt"/>
                <a:cs typeface="Times New Roman" pitchFamily="18" charset="0"/>
              </a:rPr>
              <a:t>dân</a:t>
            </a:r>
            <a:r>
              <a:rPr lang="en-US" sz="2800" dirty="0" smtClean="0">
                <a:latin typeface="+mj-lt"/>
                <a:cs typeface="Times New Roman" pitchFamily="18" charset="0"/>
              </a:rPr>
              <a:t> </a:t>
            </a:r>
            <a:r>
              <a:rPr lang="en-US" sz="2800" dirty="0" err="1" smtClean="0">
                <a:latin typeface="+mj-lt"/>
                <a:cs typeface="Times New Roman" pitchFamily="18" charset="0"/>
              </a:rPr>
              <a:t>vô</a:t>
            </a:r>
            <a:r>
              <a:rPr lang="en-US" sz="2800" dirty="0" smtClean="0">
                <a:latin typeface="+mj-lt"/>
                <a:cs typeface="Times New Roman" pitchFamily="18" charset="0"/>
              </a:rPr>
              <a:t> </a:t>
            </a:r>
            <a:r>
              <a:rPr lang="en-US" sz="2800" dirty="0" err="1" smtClean="0">
                <a:latin typeface="+mj-lt"/>
                <a:cs typeface="Times New Roman" pitchFamily="18" charset="0"/>
              </a:rPr>
              <a:t>cùng</a:t>
            </a:r>
            <a:r>
              <a:rPr lang="en-US" sz="2800" dirty="0" smtClean="0">
                <a:latin typeface="+mj-lt"/>
                <a:cs typeface="Times New Roman" pitchFamily="18" charset="0"/>
              </a:rPr>
              <a:t> </a:t>
            </a:r>
            <a:r>
              <a:rPr lang="en-US" sz="2800" dirty="0" err="1" smtClean="0">
                <a:latin typeface="+mj-lt"/>
                <a:cs typeface="Times New Roman" pitchFamily="18" charset="0"/>
              </a:rPr>
              <a:t>cực</a:t>
            </a:r>
            <a:r>
              <a:rPr lang="en-US" sz="2800" dirty="0" smtClean="0">
                <a:latin typeface="+mj-lt"/>
                <a:cs typeface="Times New Roman" pitchFamily="18" charset="0"/>
              </a:rPr>
              <a:t> </a:t>
            </a:r>
            <a:r>
              <a:rPr lang="en-US" sz="2800" dirty="0" err="1" smtClean="0">
                <a:latin typeface="+mj-lt"/>
                <a:cs typeface="Times New Roman" pitchFamily="18" charset="0"/>
              </a:rPr>
              <a:t>khổ</a:t>
            </a:r>
            <a:endParaRPr lang="en-US" sz="2800" dirty="0" smtClean="0">
              <a:latin typeface="+mj-lt"/>
              <a:cs typeface="Times New Roman" pitchFamily="18" charset="0"/>
            </a:endParaRPr>
          </a:p>
          <a:p>
            <a:pPr>
              <a:buFont typeface="Arial" panose="020B0604020202020204" pitchFamily="34" charset="0"/>
              <a:buNone/>
            </a:pPr>
            <a:r>
              <a:rPr lang="en-US" sz="2800" dirty="0" smtClean="0">
                <a:latin typeface="+mj-lt"/>
                <a:cs typeface="Times New Roman" pitchFamily="18" charset="0"/>
              </a:rPr>
              <a:t>+ </a:t>
            </a:r>
            <a:r>
              <a:rPr lang="en-US" sz="2800" dirty="0" err="1" smtClean="0">
                <a:latin typeface="+mj-lt"/>
                <a:cs typeface="Times New Roman" pitchFamily="18" charset="0"/>
              </a:rPr>
              <a:t>Nỗi</a:t>
            </a:r>
            <a:r>
              <a:rPr lang="en-US" sz="2800" dirty="0" smtClean="0">
                <a:latin typeface="+mj-lt"/>
                <a:cs typeface="Times New Roman" pitchFamily="18" charset="0"/>
              </a:rPr>
              <a:t> </a:t>
            </a:r>
            <a:r>
              <a:rPr lang="en-US" sz="2800" dirty="0" err="1" smtClean="0">
                <a:latin typeface="+mj-lt"/>
                <a:cs typeface="Times New Roman" pitchFamily="18" charset="0"/>
              </a:rPr>
              <a:t>bất</a:t>
            </a:r>
            <a:r>
              <a:rPr lang="en-US" sz="2800" dirty="0" smtClean="0">
                <a:latin typeface="+mj-lt"/>
                <a:cs typeface="Times New Roman" pitchFamily="18" charset="0"/>
              </a:rPr>
              <a:t> </a:t>
            </a:r>
            <a:r>
              <a:rPr lang="en-US" sz="2800" dirty="0" err="1" smtClean="0">
                <a:latin typeface="+mj-lt"/>
                <a:cs typeface="Times New Roman" pitchFamily="18" charset="0"/>
              </a:rPr>
              <a:t>bình</a:t>
            </a:r>
            <a:r>
              <a:rPr lang="en-US" sz="2800" dirty="0" smtClean="0">
                <a:latin typeface="+mj-lt"/>
                <a:cs typeface="Times New Roman" pitchFamily="18" charset="0"/>
              </a:rPr>
              <a:t> </a:t>
            </a:r>
            <a:r>
              <a:rPr lang="en-US" sz="2800" dirty="0" err="1" smtClean="0">
                <a:latin typeface="+mj-lt"/>
                <a:cs typeface="Times New Roman" pitchFamily="18" charset="0"/>
              </a:rPr>
              <a:t>oán</a:t>
            </a:r>
            <a:r>
              <a:rPr lang="en-US" sz="2800" dirty="0" smtClean="0">
                <a:latin typeface="+mj-lt"/>
                <a:cs typeface="Times New Roman" pitchFamily="18" charset="0"/>
              </a:rPr>
              <a:t> </a:t>
            </a:r>
            <a:r>
              <a:rPr lang="en-US" sz="2800" dirty="0" err="1" smtClean="0">
                <a:latin typeface="+mj-lt"/>
                <a:cs typeface="Times New Roman" pitchFamily="18" charset="0"/>
              </a:rPr>
              <a:t>giận</a:t>
            </a:r>
            <a:r>
              <a:rPr lang="en-US" sz="2800" dirty="0" smtClean="0">
                <a:latin typeface="+mj-lt"/>
                <a:cs typeface="Times New Roman" pitchFamily="18" charset="0"/>
              </a:rPr>
              <a:t> </a:t>
            </a:r>
            <a:r>
              <a:rPr lang="en-US" sz="2800" dirty="0" err="1" smtClean="0">
                <a:latin typeface="+mj-lt"/>
                <a:cs typeface="Times New Roman" pitchFamily="18" charset="0"/>
              </a:rPr>
              <a:t>của</a:t>
            </a:r>
            <a:r>
              <a:rPr lang="en-US" sz="2800" dirty="0" smtClean="0">
                <a:latin typeface="+mj-lt"/>
                <a:cs typeface="Times New Roman" pitchFamily="18" charset="0"/>
              </a:rPr>
              <a:t> </a:t>
            </a:r>
            <a:r>
              <a:rPr lang="en-US" sz="2800" dirty="0" err="1" smtClean="0">
                <a:latin typeface="+mj-lt"/>
                <a:cs typeface="Times New Roman" pitchFamily="18" charset="0"/>
              </a:rPr>
              <a:t>các</a:t>
            </a:r>
            <a:r>
              <a:rPr lang="en-US" sz="2800" dirty="0" smtClean="0">
                <a:latin typeface="+mj-lt"/>
                <a:cs typeface="Times New Roman" pitchFamily="18" charset="0"/>
              </a:rPr>
              <a:t> </a:t>
            </a:r>
            <a:r>
              <a:rPr lang="en-US" sz="2800" dirty="0" err="1" smtClean="0">
                <a:latin typeface="+mj-lt"/>
                <a:cs typeface="Times New Roman" pitchFamily="18" charset="0"/>
              </a:rPr>
              <a:t>tầng</a:t>
            </a:r>
            <a:r>
              <a:rPr lang="en-US" sz="2800" dirty="0" smtClean="0">
                <a:latin typeface="+mj-lt"/>
                <a:cs typeface="Times New Roman" pitchFamily="18" charset="0"/>
              </a:rPr>
              <a:t> </a:t>
            </a:r>
            <a:r>
              <a:rPr lang="en-US" sz="2800" dirty="0" err="1" smtClean="0">
                <a:latin typeface="+mj-lt"/>
                <a:cs typeface="Times New Roman" pitchFamily="18" charset="0"/>
              </a:rPr>
              <a:t>lớp</a:t>
            </a:r>
            <a:r>
              <a:rPr lang="en-US" sz="2800" dirty="0" smtClean="0">
                <a:latin typeface="+mj-lt"/>
                <a:cs typeface="Times New Roman" pitchFamily="18" charset="0"/>
              </a:rPr>
              <a:t> </a:t>
            </a:r>
            <a:r>
              <a:rPr lang="en-US" sz="2800" dirty="0" err="1" smtClean="0">
                <a:latin typeface="+mj-lt"/>
                <a:cs typeface="Times New Roman" pitchFamily="18" charset="0"/>
              </a:rPr>
              <a:t>xã</a:t>
            </a:r>
            <a:r>
              <a:rPr lang="en-US" sz="2800" dirty="0" smtClean="0">
                <a:latin typeface="+mj-lt"/>
                <a:cs typeface="Times New Roman" pitchFamily="18" charset="0"/>
              </a:rPr>
              <a:t> </a:t>
            </a:r>
            <a:r>
              <a:rPr lang="en-US" sz="2800" dirty="0" err="1" smtClean="0">
                <a:latin typeface="+mj-lt"/>
                <a:cs typeface="Times New Roman" pitchFamily="18" charset="0"/>
              </a:rPr>
              <a:t>hội</a:t>
            </a:r>
            <a:r>
              <a:rPr lang="en-US" sz="2800" dirty="0" smtClean="0">
                <a:latin typeface="+mj-lt"/>
                <a:cs typeface="Times New Roman" pitchFamily="18" charset="0"/>
              </a:rPr>
              <a:t> </a:t>
            </a:r>
            <a:r>
              <a:rPr lang="en-US" sz="2800" dirty="0" err="1" smtClean="0">
                <a:latin typeface="+mj-lt"/>
                <a:cs typeface="Times New Roman" pitchFamily="18" charset="0"/>
              </a:rPr>
              <a:t>đối</a:t>
            </a:r>
            <a:r>
              <a:rPr lang="en-US" sz="2800" dirty="0" smtClean="0">
                <a:latin typeface="+mj-lt"/>
                <a:cs typeface="Times New Roman" pitchFamily="18" charset="0"/>
              </a:rPr>
              <a:t> </a:t>
            </a:r>
            <a:r>
              <a:rPr lang="en-US" sz="2800" dirty="0" err="1" smtClean="0">
                <a:latin typeface="+mj-lt"/>
                <a:cs typeface="Times New Roman" pitchFamily="18" charset="0"/>
              </a:rPr>
              <a:t>với</a:t>
            </a:r>
            <a:r>
              <a:rPr lang="en-US" sz="2800" dirty="0" smtClean="0">
                <a:latin typeface="+mj-lt"/>
                <a:cs typeface="Times New Roman" pitchFamily="18" charset="0"/>
              </a:rPr>
              <a:t> </a:t>
            </a:r>
            <a:r>
              <a:rPr lang="en-US" sz="2800" dirty="0" err="1" smtClean="0">
                <a:latin typeface="+mj-lt"/>
                <a:cs typeface="Times New Roman" pitchFamily="18" charset="0"/>
              </a:rPr>
              <a:t>chính</a:t>
            </a:r>
            <a:r>
              <a:rPr lang="en-US" sz="2800" dirty="0" smtClean="0">
                <a:latin typeface="+mj-lt"/>
                <a:cs typeface="Times New Roman" pitchFamily="18" charset="0"/>
              </a:rPr>
              <a:t> </a:t>
            </a:r>
            <a:r>
              <a:rPr lang="en-US" sz="2800" dirty="0" err="1" smtClean="0">
                <a:latin typeface="+mj-lt"/>
                <a:cs typeface="Times New Roman" pitchFamily="18" charset="0"/>
              </a:rPr>
              <a:t>quyền</a:t>
            </a:r>
            <a:r>
              <a:rPr lang="en-US" sz="2800" dirty="0" smtClean="0">
                <a:latin typeface="+mj-lt"/>
                <a:cs typeface="Times New Roman" pitchFamily="18" charset="0"/>
              </a:rPr>
              <a:t> </a:t>
            </a:r>
            <a:r>
              <a:rPr lang="en-US" sz="2800" dirty="0" err="1" smtClean="0">
                <a:latin typeface="+mj-lt"/>
                <a:cs typeface="Times New Roman" pitchFamily="18" charset="0"/>
              </a:rPr>
              <a:t>họ</a:t>
            </a:r>
            <a:r>
              <a:rPr lang="en-US" sz="2800" dirty="0" smtClean="0">
                <a:latin typeface="+mj-lt"/>
                <a:cs typeface="Times New Roman" pitchFamily="18" charset="0"/>
              </a:rPr>
              <a:t> </a:t>
            </a:r>
            <a:r>
              <a:rPr lang="en-US" sz="2800" dirty="0" err="1" smtClean="0">
                <a:latin typeface="+mj-lt"/>
                <a:cs typeface="Times New Roman" pitchFamily="18" charset="0"/>
              </a:rPr>
              <a:t>Nguyễn</a:t>
            </a:r>
            <a:r>
              <a:rPr lang="en-US" sz="2800" dirty="0" smtClean="0">
                <a:latin typeface="+mj-lt"/>
                <a:cs typeface="Times New Roman" pitchFamily="18" charset="0"/>
              </a:rPr>
              <a:t> </a:t>
            </a:r>
            <a:r>
              <a:rPr lang="en-US" sz="2800" dirty="0" err="1" smtClean="0">
                <a:latin typeface="+mj-lt"/>
                <a:cs typeface="Times New Roman" pitchFamily="18" charset="0"/>
              </a:rPr>
              <a:t>ngày</a:t>
            </a:r>
            <a:r>
              <a:rPr lang="en-US" sz="2800" dirty="0" smtClean="0">
                <a:latin typeface="+mj-lt"/>
                <a:cs typeface="Times New Roman" pitchFamily="18" charset="0"/>
              </a:rPr>
              <a:t> </a:t>
            </a:r>
            <a:r>
              <a:rPr lang="en-US" sz="2800" dirty="0" err="1" smtClean="0">
                <a:latin typeface="+mj-lt"/>
                <a:cs typeface="Times New Roman" pitchFamily="18" charset="0"/>
              </a:rPr>
              <a:t>càng</a:t>
            </a:r>
            <a:r>
              <a:rPr lang="en-US" sz="2800" dirty="0" smtClean="0">
                <a:latin typeface="+mj-lt"/>
                <a:cs typeface="Times New Roman" pitchFamily="18" charset="0"/>
              </a:rPr>
              <a:t> </a:t>
            </a:r>
            <a:r>
              <a:rPr lang="en-US" sz="2800" dirty="0" err="1" smtClean="0">
                <a:latin typeface="+mj-lt"/>
                <a:cs typeface="Times New Roman" pitchFamily="18" charset="0"/>
              </a:rPr>
              <a:t>cao</a:t>
            </a:r>
            <a:r>
              <a:rPr lang="en-US" sz="2800" dirty="0" smtClean="0">
                <a:latin typeface="+mj-lt"/>
                <a:cs typeface="Times New Roman" pitchFamily="18" charset="0"/>
              </a:rPr>
              <a:t>.</a:t>
            </a:r>
          </a:p>
          <a:p>
            <a:pPr>
              <a:buFont typeface="Symbol" pitchFamily="18" charset="2"/>
              <a:buChar char="Þ"/>
            </a:pPr>
            <a:r>
              <a:rPr lang="en-US" sz="2800" dirty="0" smtClean="0">
                <a:latin typeface="+mj-lt"/>
                <a:cs typeface="Times New Roman" pitchFamily="18" charset="0"/>
              </a:rPr>
              <a:t> </a:t>
            </a:r>
            <a:r>
              <a:rPr lang="en-US" sz="2800" dirty="0" err="1" smtClean="0">
                <a:latin typeface="+mj-lt"/>
                <a:cs typeface="Times New Roman" pitchFamily="18" charset="0"/>
              </a:rPr>
              <a:t>mùa</a:t>
            </a:r>
            <a:r>
              <a:rPr lang="en-US" sz="2800" dirty="0" smtClean="0">
                <a:latin typeface="+mj-lt"/>
                <a:cs typeface="Times New Roman" pitchFamily="18" charset="0"/>
              </a:rPr>
              <a:t> </a:t>
            </a:r>
            <a:r>
              <a:rPr lang="en-US" sz="2800" dirty="0" err="1" smtClean="0">
                <a:latin typeface="+mj-lt"/>
                <a:cs typeface="Times New Roman" pitchFamily="18" charset="0"/>
              </a:rPr>
              <a:t>xuân</a:t>
            </a:r>
            <a:r>
              <a:rPr lang="en-US" sz="2800" dirty="0" smtClean="0">
                <a:latin typeface="+mj-lt"/>
                <a:cs typeface="Times New Roman" pitchFamily="18" charset="0"/>
              </a:rPr>
              <a:t> 1771, </a:t>
            </a:r>
            <a:r>
              <a:rPr lang="en-US" sz="2800" dirty="0" err="1" smtClean="0">
                <a:latin typeface="+mj-lt"/>
                <a:cs typeface="Times New Roman" pitchFamily="18" charset="0"/>
              </a:rPr>
              <a:t>khởi</a:t>
            </a:r>
            <a:r>
              <a:rPr lang="en-US" sz="2800" dirty="0" smtClean="0">
                <a:latin typeface="+mj-lt"/>
                <a:cs typeface="Times New Roman" pitchFamily="18" charset="0"/>
              </a:rPr>
              <a:t> </a:t>
            </a:r>
            <a:r>
              <a:rPr lang="en-US" sz="2800" dirty="0" err="1" smtClean="0">
                <a:latin typeface="+mj-lt"/>
                <a:cs typeface="Times New Roman" pitchFamily="18" charset="0"/>
              </a:rPr>
              <a:t>nghĩa</a:t>
            </a:r>
            <a:r>
              <a:rPr lang="en-US" sz="2800" dirty="0" smtClean="0">
                <a:latin typeface="+mj-lt"/>
                <a:cs typeface="Times New Roman" pitchFamily="18" charset="0"/>
              </a:rPr>
              <a:t> </a:t>
            </a:r>
            <a:r>
              <a:rPr lang="en-US" sz="2800" dirty="0" err="1" smtClean="0">
                <a:latin typeface="+mj-lt"/>
                <a:cs typeface="Times New Roman" pitchFamily="18" charset="0"/>
              </a:rPr>
              <a:t>nông</a:t>
            </a:r>
            <a:r>
              <a:rPr lang="en-US" sz="2800" dirty="0" smtClean="0">
                <a:latin typeface="+mj-lt"/>
                <a:cs typeface="Times New Roman" pitchFamily="18" charset="0"/>
              </a:rPr>
              <a:t> </a:t>
            </a:r>
            <a:r>
              <a:rPr lang="en-US" sz="2800" dirty="0" err="1" smtClean="0">
                <a:latin typeface="+mj-lt"/>
                <a:cs typeface="Times New Roman" pitchFamily="18" charset="0"/>
              </a:rPr>
              <a:t>dân</a:t>
            </a:r>
            <a:r>
              <a:rPr lang="en-US" sz="2800" dirty="0" smtClean="0">
                <a:latin typeface="+mj-lt"/>
                <a:cs typeface="Times New Roman" pitchFamily="18" charset="0"/>
              </a:rPr>
              <a:t> </a:t>
            </a:r>
            <a:r>
              <a:rPr lang="en-US" sz="2800" dirty="0" err="1" smtClean="0">
                <a:latin typeface="+mj-lt"/>
                <a:cs typeface="Times New Roman" pitchFamily="18" charset="0"/>
              </a:rPr>
              <a:t>Tây</a:t>
            </a:r>
            <a:r>
              <a:rPr lang="en-US" sz="2800" dirty="0" smtClean="0">
                <a:latin typeface="+mj-lt"/>
                <a:cs typeface="Times New Roman" pitchFamily="18" charset="0"/>
              </a:rPr>
              <a:t> </a:t>
            </a:r>
            <a:r>
              <a:rPr lang="en-US" sz="2800" dirty="0" err="1" smtClean="0">
                <a:latin typeface="+mj-lt"/>
                <a:cs typeface="Times New Roman" pitchFamily="18" charset="0"/>
              </a:rPr>
              <a:t>Sơn</a:t>
            </a:r>
            <a:r>
              <a:rPr lang="en-US" sz="2800" dirty="0" smtClean="0">
                <a:latin typeface="+mj-lt"/>
                <a:cs typeface="Times New Roman" pitchFamily="18" charset="0"/>
              </a:rPr>
              <a:t> </a:t>
            </a:r>
            <a:r>
              <a:rPr lang="en-US" sz="2800" dirty="0" err="1" smtClean="0">
                <a:latin typeface="+mj-lt"/>
                <a:cs typeface="Times New Roman" pitchFamily="18" charset="0"/>
              </a:rPr>
              <a:t>bùng</a:t>
            </a:r>
            <a:r>
              <a:rPr lang="en-US" sz="2800" dirty="0" smtClean="0">
                <a:latin typeface="+mj-lt"/>
                <a:cs typeface="Times New Roman" pitchFamily="18" charset="0"/>
              </a:rPr>
              <a:t> </a:t>
            </a:r>
            <a:r>
              <a:rPr lang="en-US" sz="2800" dirty="0" err="1" smtClean="0">
                <a:latin typeface="+mj-lt"/>
                <a:cs typeface="Times New Roman" pitchFamily="18" charset="0"/>
              </a:rPr>
              <a:t>nổ</a:t>
            </a:r>
            <a:endParaRPr lang="en-US" sz="2800" dirty="0">
              <a:latin typeface="+mj-lt"/>
              <a:cs typeface="Times New Roman" pitchFamily="18" charset="0"/>
            </a:endParaRPr>
          </a:p>
        </p:txBody>
      </p:sp>
      <p:sp>
        <p:nvSpPr>
          <p:cNvPr id="11" name="TextBox 10"/>
          <p:cNvSpPr txBox="1"/>
          <p:nvPr/>
        </p:nvSpPr>
        <p:spPr>
          <a:xfrm>
            <a:off x="684212" y="4724400"/>
            <a:ext cx="7696200" cy="954107"/>
          </a:xfrm>
          <a:prstGeom prst="rect">
            <a:avLst/>
          </a:prstGeom>
          <a:noFill/>
        </p:spPr>
        <p:txBody>
          <a:bodyPr wrap="square" rtlCol="0">
            <a:spAutoFit/>
          </a:bodyPr>
          <a:lstStyle/>
          <a:p>
            <a:r>
              <a:rPr lang="en-US" sz="2800" dirty="0" smtClean="0">
                <a:latin typeface="+mj-lt"/>
                <a:cs typeface="Times New Roman" panose="02020603050405020304" pitchFamily="18" charset="0"/>
              </a:rPr>
              <a:t>b. </a:t>
            </a:r>
            <a:r>
              <a:rPr lang="en-US" sz="2800" dirty="0" err="1" smtClean="0">
                <a:latin typeface="+mj-lt"/>
                <a:cs typeface="Times New Roman" panose="02020603050405020304" pitchFamily="18" charset="0"/>
              </a:rPr>
              <a:t>Nghĩa</a:t>
            </a:r>
            <a:r>
              <a:rPr lang="en-US" sz="2800" dirty="0" smtClean="0">
                <a:latin typeface="+mj-lt"/>
                <a:cs typeface="Times New Roman" panose="02020603050405020304" pitchFamily="18" charset="0"/>
              </a:rPr>
              <a:t> </a:t>
            </a:r>
            <a:r>
              <a:rPr lang="en-US" sz="2800" dirty="0" err="1" smtClean="0">
                <a:latin typeface="+mj-lt"/>
                <a:cs typeface="Times New Roman" panose="02020603050405020304" pitchFamily="18" charset="0"/>
              </a:rPr>
              <a:t>quân</a:t>
            </a:r>
            <a:r>
              <a:rPr lang="en-US" sz="2800" dirty="0" smtClean="0">
                <a:latin typeface="+mj-lt"/>
                <a:cs typeface="Times New Roman" panose="02020603050405020304" pitchFamily="18" charset="0"/>
              </a:rPr>
              <a:t> </a:t>
            </a:r>
            <a:r>
              <a:rPr lang="en-US" sz="2800" dirty="0" err="1" smtClean="0">
                <a:latin typeface="+mj-lt"/>
                <a:cs typeface="Times New Roman" panose="02020603050405020304" pitchFamily="18" charset="0"/>
              </a:rPr>
              <a:t>Tây</a:t>
            </a:r>
            <a:r>
              <a:rPr lang="en-US" sz="2800" dirty="0" smtClean="0">
                <a:latin typeface="+mj-lt"/>
                <a:cs typeface="Times New Roman" panose="02020603050405020304" pitchFamily="18" charset="0"/>
              </a:rPr>
              <a:t> </a:t>
            </a:r>
            <a:r>
              <a:rPr lang="en-US" sz="2800" dirty="0" err="1" smtClean="0">
                <a:latin typeface="+mj-lt"/>
                <a:cs typeface="Times New Roman" panose="02020603050405020304" pitchFamily="18" charset="0"/>
              </a:rPr>
              <a:t>Sơn</a:t>
            </a:r>
            <a:endParaRPr lang="en-US" sz="2800" dirty="0" smtClean="0">
              <a:latin typeface="+mj-lt"/>
              <a:cs typeface="Times New Roman" panose="02020603050405020304" pitchFamily="18" charset="0"/>
            </a:endParaRPr>
          </a:p>
          <a:p>
            <a:r>
              <a:rPr lang="en-US" sz="2800" dirty="0" smtClean="0">
                <a:latin typeface="+mj-lt"/>
                <a:cs typeface="Times New Roman" panose="02020603050405020304" pitchFamily="18" charset="0"/>
              </a:rPr>
              <a:t>- </a:t>
            </a:r>
            <a:r>
              <a:rPr lang="en-US" sz="2800" dirty="0" err="1" smtClean="0">
                <a:latin typeface="+mj-lt"/>
                <a:cs typeface="Times New Roman" panose="02020603050405020304" pitchFamily="18" charset="0"/>
              </a:rPr>
              <a:t>Lãnh</a:t>
            </a:r>
            <a:r>
              <a:rPr lang="en-US" sz="2800" dirty="0" smtClean="0">
                <a:latin typeface="+mj-lt"/>
                <a:cs typeface="Times New Roman" panose="02020603050405020304" pitchFamily="18" charset="0"/>
              </a:rPr>
              <a:t> </a:t>
            </a:r>
            <a:r>
              <a:rPr lang="en-US" sz="2800" dirty="0" err="1" smtClean="0">
                <a:latin typeface="+mj-lt"/>
                <a:cs typeface="Times New Roman" panose="02020603050405020304" pitchFamily="18" charset="0"/>
              </a:rPr>
              <a:t>đạo</a:t>
            </a:r>
            <a:r>
              <a:rPr lang="en-US" sz="2800" dirty="0" smtClean="0">
                <a:latin typeface="+mj-lt"/>
                <a:cs typeface="Times New Roman" panose="02020603050405020304" pitchFamily="18" charset="0"/>
              </a:rPr>
              <a:t>: 3 </a:t>
            </a:r>
            <a:r>
              <a:rPr lang="en-US" sz="2800" dirty="0" err="1" smtClean="0">
                <a:latin typeface="+mj-lt"/>
                <a:cs typeface="Times New Roman" panose="02020603050405020304" pitchFamily="18" charset="0"/>
              </a:rPr>
              <a:t>anh</a:t>
            </a:r>
            <a:r>
              <a:rPr lang="en-US" sz="2800" dirty="0" smtClean="0">
                <a:latin typeface="+mj-lt"/>
                <a:cs typeface="Times New Roman" panose="02020603050405020304" pitchFamily="18" charset="0"/>
              </a:rPr>
              <a:t> </a:t>
            </a:r>
            <a:r>
              <a:rPr lang="en-US" sz="2800" dirty="0" err="1" smtClean="0">
                <a:latin typeface="+mj-lt"/>
                <a:cs typeface="Times New Roman" panose="02020603050405020304" pitchFamily="18" charset="0"/>
              </a:rPr>
              <a:t>em</a:t>
            </a:r>
            <a:r>
              <a:rPr lang="en-US" sz="2800" dirty="0" smtClean="0">
                <a:latin typeface="+mj-lt"/>
                <a:cs typeface="Times New Roman" panose="02020603050405020304" pitchFamily="18" charset="0"/>
              </a:rPr>
              <a:t> </a:t>
            </a:r>
            <a:r>
              <a:rPr lang="en-US" sz="2800" dirty="0" err="1" smtClean="0">
                <a:latin typeface="+mj-lt"/>
                <a:cs typeface="Times New Roman" panose="02020603050405020304" pitchFamily="18" charset="0"/>
              </a:rPr>
              <a:t>Tây</a:t>
            </a:r>
            <a:r>
              <a:rPr lang="en-US" sz="2800" dirty="0" smtClean="0">
                <a:latin typeface="+mj-lt"/>
                <a:cs typeface="Times New Roman" panose="02020603050405020304" pitchFamily="18" charset="0"/>
              </a:rPr>
              <a:t> </a:t>
            </a:r>
            <a:r>
              <a:rPr lang="en-US" sz="2800" dirty="0" err="1" smtClean="0">
                <a:latin typeface="+mj-lt"/>
                <a:cs typeface="Times New Roman" panose="02020603050405020304" pitchFamily="18" charset="0"/>
              </a:rPr>
              <a:t>Sơn</a:t>
            </a:r>
            <a:endParaRPr lang="en-US" sz="2800" dirty="0">
              <a:latin typeface="+mj-lt"/>
              <a:cs typeface="Times New Roman" panose="02020603050405020304" pitchFamily="18" charset="0"/>
            </a:endParaRPr>
          </a:p>
        </p:txBody>
      </p:sp>
      <p:sp>
        <p:nvSpPr>
          <p:cNvPr id="12" name="Rounded Rectangle 11"/>
          <p:cNvSpPr/>
          <p:nvPr/>
        </p:nvSpPr>
        <p:spPr>
          <a:xfrm>
            <a:off x="227012" y="228600"/>
            <a:ext cx="6680620" cy="1127844"/>
          </a:xfrm>
          <a:prstGeom prst="roundRect">
            <a:avLst/>
          </a:prstGeom>
          <a:solidFill>
            <a:srgbClr val="CCFFCC"/>
          </a:solidFill>
          <a:ln w="762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200" b="1" i="1" dirty="0" smtClean="0">
                <a:solidFill>
                  <a:srgbClr val="009900"/>
                </a:solidFill>
              </a:rPr>
              <a:t>1. </a:t>
            </a:r>
            <a:r>
              <a:rPr lang="en-US" altLang="en-US" sz="3200" b="1" i="1" dirty="0" err="1" smtClean="0">
                <a:solidFill>
                  <a:srgbClr val="009900"/>
                </a:solidFill>
              </a:rPr>
              <a:t>Khởi</a:t>
            </a:r>
            <a:r>
              <a:rPr lang="en-US" altLang="en-US" sz="3200" b="1" i="1" dirty="0" smtClean="0">
                <a:solidFill>
                  <a:srgbClr val="009900"/>
                </a:solidFill>
              </a:rPr>
              <a:t> </a:t>
            </a:r>
            <a:r>
              <a:rPr lang="en-US" altLang="en-US" sz="3200" b="1" i="1" dirty="0" err="1" smtClean="0">
                <a:solidFill>
                  <a:srgbClr val="009900"/>
                </a:solidFill>
              </a:rPr>
              <a:t>nghĩa</a:t>
            </a:r>
            <a:r>
              <a:rPr lang="en-US" altLang="en-US" sz="3200" b="1" i="1" dirty="0" smtClean="0">
                <a:solidFill>
                  <a:srgbClr val="009900"/>
                </a:solidFill>
              </a:rPr>
              <a:t> </a:t>
            </a:r>
            <a:r>
              <a:rPr lang="en-US" altLang="en-US" sz="3200" b="1" i="1" dirty="0" err="1" smtClean="0">
                <a:solidFill>
                  <a:srgbClr val="009900"/>
                </a:solidFill>
              </a:rPr>
              <a:t>Tây</a:t>
            </a:r>
            <a:r>
              <a:rPr lang="en-US" altLang="en-US" sz="3200" b="1" i="1" dirty="0" smtClean="0">
                <a:solidFill>
                  <a:srgbClr val="009900"/>
                </a:solidFill>
              </a:rPr>
              <a:t> </a:t>
            </a:r>
            <a:r>
              <a:rPr lang="en-US" altLang="en-US" sz="3200" b="1" i="1" dirty="0" err="1" smtClean="0">
                <a:solidFill>
                  <a:srgbClr val="009900"/>
                </a:solidFill>
              </a:rPr>
              <a:t>Sơn</a:t>
            </a:r>
            <a:r>
              <a:rPr lang="en-US" altLang="en-US" sz="3200" b="1" i="1" dirty="0" smtClean="0">
                <a:solidFill>
                  <a:srgbClr val="009900"/>
                </a:solidFill>
              </a:rPr>
              <a:t> </a:t>
            </a:r>
            <a:r>
              <a:rPr lang="en-US" altLang="en-US" sz="3200" b="1" i="1" dirty="0" err="1" smtClean="0">
                <a:solidFill>
                  <a:srgbClr val="009900"/>
                </a:solidFill>
              </a:rPr>
              <a:t>bùng</a:t>
            </a:r>
            <a:r>
              <a:rPr lang="en-US" altLang="en-US" sz="3200" b="1" i="1" dirty="0" smtClean="0">
                <a:solidFill>
                  <a:srgbClr val="009900"/>
                </a:solidFill>
              </a:rPr>
              <a:t> </a:t>
            </a:r>
            <a:r>
              <a:rPr lang="en-US" altLang="en-US" sz="3200" b="1" i="1" dirty="0" err="1" smtClean="0">
                <a:solidFill>
                  <a:srgbClr val="009900"/>
                </a:solidFill>
              </a:rPr>
              <a:t>nổ</a:t>
            </a:r>
            <a:endParaRPr lang="en-US" altLang="en-US" sz="3200" b="1" i="1" dirty="0" smtClean="0">
              <a:solidFill>
                <a:srgbClr val="009900"/>
              </a:solidFill>
            </a:endParaRPr>
          </a:p>
        </p:txBody>
      </p:sp>
    </p:spTree>
    <p:extLst>
      <p:ext uri="{BB962C8B-B14F-4D97-AF65-F5344CB8AC3E}">
        <p14:creationId xmlns:p14="http://schemas.microsoft.com/office/powerpoint/2010/main" val="176465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barn(inVertical)">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barn(inVertical)">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barn(inVertical)">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oàng Đế Việt Nam Nguyễn Nhạ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8012" y="685800"/>
            <a:ext cx="7189190" cy="4800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70411" y="5486400"/>
            <a:ext cx="6763367" cy="707886"/>
          </a:xfrm>
          <a:prstGeom prst="rect">
            <a:avLst/>
          </a:prstGeom>
        </p:spPr>
        <p:txBody>
          <a:bodyPr wrap="square">
            <a:spAutoFit/>
          </a:bodyPr>
          <a:lstStyle/>
          <a:p>
            <a:pPr algn="ctr"/>
            <a:r>
              <a:rPr lang="vi-VN" sz="2000" b="1" dirty="0">
                <a:solidFill>
                  <a:srgbClr val="002060"/>
                </a:solidFill>
                <a:latin typeface="Times New Roman" panose="02020603050405020304" pitchFamily="18" charset="0"/>
                <a:cs typeface="Times New Roman" panose="02020603050405020304" pitchFamily="18" charset="0"/>
              </a:rPr>
              <a:t>Tượng “Tây Sơn tam kiệt” trong khu vực Đường hoa thanh niên ở TP Quy Nhơn, tỉnh Bình Định</a:t>
            </a:r>
            <a:endParaRPr lang="en-US" sz="2000" b="1" dirty="0">
              <a:solidFill>
                <a:srgbClr val="002060"/>
              </a:solidFill>
              <a:latin typeface="Times New Roman" panose="02020603050405020304" pitchFamily="18" charset="0"/>
              <a:cs typeface="Times New Roman" panose="02020603050405020304" pitchFamily="18" charset="0"/>
            </a:endParaRPr>
          </a:p>
        </p:txBody>
      </p:sp>
      <p:sp>
        <p:nvSpPr>
          <p:cNvPr id="6" name="Oval Callout 5"/>
          <p:cNvSpPr/>
          <p:nvPr/>
        </p:nvSpPr>
        <p:spPr>
          <a:xfrm>
            <a:off x="608012" y="685800"/>
            <a:ext cx="3581400" cy="3352800"/>
          </a:xfrm>
          <a:prstGeom prst="wedgeEllipseCallout">
            <a:avLst>
              <a:gd name="adj1" fmla="val -43209"/>
              <a:gd name="adj2" fmla="val 62500"/>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3200" b="1" dirty="0" err="1" smtClean="0">
                <a:solidFill>
                  <a:srgbClr val="C00000"/>
                </a:solidFill>
              </a:rPr>
              <a:t>Nêu</a:t>
            </a:r>
            <a:r>
              <a:rPr lang="en-US" sz="3200" b="1" dirty="0" smtClean="0">
                <a:solidFill>
                  <a:srgbClr val="C00000"/>
                </a:solidFill>
              </a:rPr>
              <a:t> </a:t>
            </a:r>
            <a:r>
              <a:rPr lang="en-US" sz="3200" b="1" dirty="0" err="1" smtClean="0">
                <a:solidFill>
                  <a:srgbClr val="C00000"/>
                </a:solidFill>
              </a:rPr>
              <a:t>những</a:t>
            </a:r>
            <a:r>
              <a:rPr lang="en-US" sz="3200" b="1" dirty="0" smtClean="0">
                <a:solidFill>
                  <a:srgbClr val="C00000"/>
                </a:solidFill>
              </a:rPr>
              <a:t> </a:t>
            </a:r>
            <a:r>
              <a:rPr lang="en-US" sz="3200" b="1" dirty="0" err="1" smtClean="0">
                <a:solidFill>
                  <a:srgbClr val="C00000"/>
                </a:solidFill>
              </a:rPr>
              <a:t>hiểu</a:t>
            </a:r>
            <a:r>
              <a:rPr lang="en-US" sz="3200" b="1" dirty="0" smtClean="0">
                <a:solidFill>
                  <a:srgbClr val="C00000"/>
                </a:solidFill>
              </a:rPr>
              <a:t> </a:t>
            </a:r>
            <a:r>
              <a:rPr lang="en-US" sz="3200" b="1" dirty="0" err="1" smtClean="0">
                <a:solidFill>
                  <a:srgbClr val="C00000"/>
                </a:solidFill>
              </a:rPr>
              <a:t>biết</a:t>
            </a:r>
            <a:r>
              <a:rPr lang="en-US" sz="3200" b="1" dirty="0" smtClean="0">
                <a:solidFill>
                  <a:srgbClr val="C00000"/>
                </a:solidFill>
              </a:rPr>
              <a:t> </a:t>
            </a:r>
            <a:r>
              <a:rPr lang="en-US" sz="3200" b="1" dirty="0" err="1" smtClean="0">
                <a:solidFill>
                  <a:srgbClr val="C00000"/>
                </a:solidFill>
              </a:rPr>
              <a:t>của</a:t>
            </a:r>
            <a:r>
              <a:rPr lang="en-US" sz="3200" b="1" dirty="0" smtClean="0">
                <a:solidFill>
                  <a:srgbClr val="C00000"/>
                </a:solidFill>
              </a:rPr>
              <a:t> </a:t>
            </a:r>
            <a:r>
              <a:rPr lang="en-US" sz="3200" b="1" dirty="0" err="1" smtClean="0">
                <a:solidFill>
                  <a:srgbClr val="C00000"/>
                </a:solidFill>
              </a:rPr>
              <a:t>em</a:t>
            </a:r>
            <a:r>
              <a:rPr lang="en-US" sz="3200" b="1" dirty="0" smtClean="0">
                <a:solidFill>
                  <a:srgbClr val="C00000"/>
                </a:solidFill>
              </a:rPr>
              <a:t> </a:t>
            </a:r>
            <a:r>
              <a:rPr lang="en-US" sz="3200" b="1" dirty="0" err="1" smtClean="0">
                <a:solidFill>
                  <a:srgbClr val="C00000"/>
                </a:solidFill>
              </a:rPr>
              <a:t>về</a:t>
            </a:r>
            <a:r>
              <a:rPr lang="en-US" sz="3200" b="1" dirty="0" smtClean="0">
                <a:solidFill>
                  <a:srgbClr val="C00000"/>
                </a:solidFill>
              </a:rPr>
              <a:t> </a:t>
            </a:r>
            <a:r>
              <a:rPr lang="en-US" sz="3200" b="1" dirty="0" err="1" smtClean="0">
                <a:solidFill>
                  <a:srgbClr val="C00000"/>
                </a:solidFill>
              </a:rPr>
              <a:t>ba</a:t>
            </a:r>
            <a:r>
              <a:rPr lang="en-US" sz="3200" b="1" dirty="0" smtClean="0">
                <a:solidFill>
                  <a:srgbClr val="C00000"/>
                </a:solidFill>
              </a:rPr>
              <a:t> </a:t>
            </a:r>
            <a:r>
              <a:rPr lang="en-US" sz="3200" b="1" dirty="0" err="1" smtClean="0">
                <a:solidFill>
                  <a:srgbClr val="C00000"/>
                </a:solidFill>
              </a:rPr>
              <a:t>anh</a:t>
            </a:r>
            <a:r>
              <a:rPr lang="en-US" sz="3200" b="1" dirty="0" smtClean="0">
                <a:solidFill>
                  <a:srgbClr val="C00000"/>
                </a:solidFill>
              </a:rPr>
              <a:t> </a:t>
            </a:r>
            <a:r>
              <a:rPr lang="en-US" sz="3200" b="1" dirty="0" err="1" smtClean="0">
                <a:solidFill>
                  <a:srgbClr val="C00000"/>
                </a:solidFill>
              </a:rPr>
              <a:t>em</a:t>
            </a:r>
            <a:r>
              <a:rPr lang="en-US" sz="3200" b="1" dirty="0" smtClean="0">
                <a:solidFill>
                  <a:srgbClr val="C00000"/>
                </a:solidFill>
              </a:rPr>
              <a:t> </a:t>
            </a:r>
            <a:r>
              <a:rPr lang="en-US" sz="3200" b="1" dirty="0" err="1" smtClean="0">
                <a:solidFill>
                  <a:srgbClr val="C00000"/>
                </a:solidFill>
              </a:rPr>
              <a:t>Tây</a:t>
            </a:r>
            <a:r>
              <a:rPr lang="en-US" sz="3200" b="1" dirty="0" smtClean="0">
                <a:solidFill>
                  <a:srgbClr val="C00000"/>
                </a:solidFill>
              </a:rPr>
              <a:t> </a:t>
            </a:r>
            <a:r>
              <a:rPr lang="en-US" sz="3200" b="1" dirty="0" err="1" smtClean="0">
                <a:solidFill>
                  <a:srgbClr val="C00000"/>
                </a:solidFill>
              </a:rPr>
              <a:t>Sơn</a:t>
            </a:r>
            <a:r>
              <a:rPr lang="en-US" sz="3200" b="1" dirty="0" smtClean="0">
                <a:solidFill>
                  <a:srgbClr val="C00000"/>
                </a:solidFill>
              </a:rPr>
              <a:t>?</a:t>
            </a:r>
            <a:endParaRPr lang="en-US" sz="3200" b="1" dirty="0">
              <a:solidFill>
                <a:srgbClr val="C00000"/>
              </a:solidFill>
            </a:endParaRPr>
          </a:p>
        </p:txBody>
      </p:sp>
    </p:spTree>
    <p:extLst>
      <p:ext uri="{BB962C8B-B14F-4D97-AF65-F5344CB8AC3E}">
        <p14:creationId xmlns:p14="http://schemas.microsoft.com/office/powerpoint/2010/main" val="43179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357</TotalTime>
  <Words>2909</Words>
  <Application>Microsoft Office PowerPoint</Application>
  <PresentationFormat>Custom</PresentationFormat>
  <Paragraphs>403</Paragraphs>
  <Slides>65</Slides>
  <Notes>4</Notes>
  <HiddenSlides>0</HiddenSlides>
  <MMClips>1</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Vũ khí của quân Xiêm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Asus</cp:lastModifiedBy>
  <cp:revision>12</cp:revision>
  <dcterms:created xsi:type="dcterms:W3CDTF">2022-03-20T15:38:03Z</dcterms:created>
  <dcterms:modified xsi:type="dcterms:W3CDTF">2022-04-01T02:50:06Z</dcterms:modified>
</cp:coreProperties>
</file>